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handoutMasterIdLst>
    <p:handoutMasterId r:id="rId108"/>
  </p:handoutMasterIdLst>
  <p:sldIdLst>
    <p:sldId id="356" r:id="rId2"/>
    <p:sldId id="360" r:id="rId3"/>
    <p:sldId id="361" r:id="rId4"/>
    <p:sldId id="362" r:id="rId5"/>
    <p:sldId id="256"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8" r:id="rId105"/>
    <p:sldId id="359" r:id="rId106"/>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ADA"/>
    <a:srgbClr val="7E7E7E"/>
    <a:srgbClr val="3C3C3C"/>
    <a:srgbClr val="7486AE"/>
    <a:srgbClr val="307367"/>
    <a:srgbClr val="93CDAE"/>
    <a:srgbClr val="4F5261"/>
    <a:srgbClr val="FFFFFF"/>
    <a:srgbClr val="494C5B"/>
    <a:srgbClr val="95C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12" autoAdjust="0"/>
    <p:restoredTop sz="94660"/>
  </p:normalViewPr>
  <p:slideViewPr>
    <p:cSldViewPr snapToGrid="0">
      <p:cViewPr>
        <p:scale>
          <a:sx n="100" d="100"/>
          <a:sy n="100" d="100"/>
        </p:scale>
        <p:origin x="816" y="84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handoutMaster" Target="handoutMasters/handoutMaster1.xml"/><Relationship Id="rId109"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4E3EE3-D773-4FA8-B592-ADEC889D3F4F}" type="datetimeFigureOut">
              <a:rPr lang="id-ID" smtClean="0"/>
              <a:t>04/12/18</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DB2B6C-E04C-4B0F-8DBB-A234D694289B}" type="slidenum">
              <a:rPr lang="id-ID" smtClean="0"/>
              <a:t>‹#›</a:t>
            </a:fld>
            <a:endParaRPr lang="id-ID"/>
          </a:p>
        </p:txBody>
      </p:sp>
    </p:spTree>
    <p:extLst>
      <p:ext uri="{BB962C8B-B14F-4D97-AF65-F5344CB8AC3E}">
        <p14:creationId xmlns:p14="http://schemas.microsoft.com/office/powerpoint/2010/main" val="3092313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D27B0-1335-444C-A5C4-E38D26633539}" type="datetimeFigureOut">
              <a:rPr lang="en-CA" smtClean="0"/>
              <a:t>2018-12-04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F1D2B-4F87-9D4E-B57D-91CA0C349484}" type="slidenum">
              <a:rPr lang="en-CA" smtClean="0"/>
              <a:t>‹#›</a:t>
            </a:fld>
            <a:endParaRPr lang="en-CA"/>
          </a:p>
        </p:txBody>
      </p:sp>
    </p:spTree>
    <p:extLst>
      <p:ext uri="{BB962C8B-B14F-4D97-AF65-F5344CB8AC3E}">
        <p14:creationId xmlns:p14="http://schemas.microsoft.com/office/powerpoint/2010/main" val="148962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DB1A6FB9-AFA5-4B58-BA90-D5B5C1386C3A}" type="datetimeFigureOut">
              <a:rPr lang="id-ID" smtClean="0"/>
              <a:t>04/12/18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37518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712887" y="489395"/>
            <a:ext cx="5151549" cy="5834131"/>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92544467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1015000" y="1269609"/>
            <a:ext cx="2876329" cy="3513885"/>
          </a:xfrm>
        </p:spPr>
        <p:txBody>
          <a:bodyPr/>
          <a:lstStyle/>
          <a:p>
            <a:endParaRPr lang="id-ID"/>
          </a:p>
        </p:txBody>
      </p:sp>
      <p:sp>
        <p:nvSpPr>
          <p:cNvPr id="11" name="Picture Placeholder 10"/>
          <p:cNvSpPr>
            <a:spLocks noGrp="1"/>
          </p:cNvSpPr>
          <p:nvPr>
            <p:ph type="pic" sz="quarter" idx="14"/>
          </p:nvPr>
        </p:nvSpPr>
        <p:spPr>
          <a:xfrm>
            <a:off x="4106873" y="2257215"/>
            <a:ext cx="2876330" cy="3513885"/>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5798350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1A6FB9-AFA5-4B58-BA90-D5B5C1386C3A}" type="datetimeFigureOut">
              <a:rPr lang="id-ID" smtClean="0"/>
              <a:t>04/12/18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3878747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DB1A6FB9-AFA5-4B58-BA90-D5B5C1386C3A}" type="datetimeFigureOut">
              <a:rPr lang="id-ID" smtClean="0"/>
              <a:t>04/12/18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08759587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DB1A6FB9-AFA5-4B58-BA90-D5B5C1386C3A}" type="datetimeFigureOut">
              <a:rPr lang="id-ID" smtClean="0"/>
              <a:t>04/12/18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5699021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61769523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1A6FB9-AFA5-4B58-BA90-D5B5C1386C3A}" type="datetimeFigureOut">
              <a:rPr lang="id-ID" smtClean="0"/>
              <a:t>04/12/18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40577302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1A6FB9-AFA5-4B58-BA90-D5B5C1386C3A}" type="datetimeFigureOut">
              <a:rPr lang="id-ID" smtClean="0"/>
              <a:t>04/12/18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8479792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1A6FB9-AFA5-4B58-BA90-D5B5C1386C3A}" type="datetimeFigureOut">
              <a:rPr lang="id-ID" smtClean="0"/>
              <a:t>04/12/18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5937323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DB1A6FB9-AFA5-4B58-BA90-D5B5C1386C3A}" type="datetimeFigureOut">
              <a:rPr lang="id-ID" smtClean="0"/>
              <a:t>04/12/18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7572710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DB1A6FB9-AFA5-4B58-BA90-D5B5C1386C3A}" type="datetimeFigureOut">
              <a:rPr lang="id-ID" smtClean="0"/>
              <a:t>04/12/18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59352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3515932"/>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7628957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98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id-ID"/>
          </a:p>
        </p:txBody>
      </p:sp>
      <p:sp>
        <p:nvSpPr>
          <p:cNvPr id="3" name="Date Placeholder 2"/>
          <p:cNvSpPr>
            <a:spLocks noGrp="1"/>
          </p:cNvSpPr>
          <p:nvPr>
            <p:ph type="dt" sz="half" idx="10"/>
          </p:nvPr>
        </p:nvSpPr>
        <p:spPr/>
        <p:txBody>
          <a:bodyPr/>
          <a:lstStyle/>
          <a:p>
            <a:fld id="{BA7A2F1D-1868-48F9-BB08-EA91FE84FDDB}"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D35782A4-43D8-424F-9FE2-124133D02A80}" type="slidenum">
              <a:rPr lang="id-ID" smtClean="0"/>
              <a:t>‹#›</a:t>
            </a:fld>
            <a:endParaRPr lang="id-ID"/>
          </a:p>
        </p:txBody>
      </p:sp>
    </p:spTree>
    <p:extLst>
      <p:ext uri="{BB962C8B-B14F-4D97-AF65-F5344CB8AC3E}">
        <p14:creationId xmlns:p14="http://schemas.microsoft.com/office/powerpoint/2010/main" val="1077003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99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id-ID"/>
          </a:p>
        </p:txBody>
      </p:sp>
      <p:sp>
        <p:nvSpPr>
          <p:cNvPr id="3" name="Date Placeholder 2"/>
          <p:cNvSpPr>
            <a:spLocks noGrp="1"/>
          </p:cNvSpPr>
          <p:nvPr>
            <p:ph type="dt" sz="half" idx="10"/>
          </p:nvPr>
        </p:nvSpPr>
        <p:spPr/>
        <p:txBody>
          <a:bodyPr/>
          <a:lstStyle/>
          <a:p>
            <a:fld id="{BA7A2F1D-1868-48F9-BB08-EA91FE84FDDB}"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D35782A4-43D8-424F-9FE2-124133D02A80}" type="slidenum">
              <a:rPr lang="id-ID" smtClean="0"/>
              <a:t>‹#›</a:t>
            </a:fld>
            <a:endParaRPr lang="id-ID"/>
          </a:p>
        </p:txBody>
      </p:sp>
    </p:spTree>
    <p:extLst>
      <p:ext uri="{BB962C8B-B14F-4D97-AF65-F5344CB8AC3E}">
        <p14:creationId xmlns:p14="http://schemas.microsoft.com/office/powerpoint/2010/main" val="3581998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017429" y="1445653"/>
            <a:ext cx="3246980" cy="3966693"/>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555294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755295" y="340074"/>
            <a:ext cx="3876540" cy="6007994"/>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777059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909869" y="502276"/>
            <a:ext cx="3876540" cy="6007994"/>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793249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34096" y="850006"/>
            <a:ext cx="3876540" cy="6007994"/>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026061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714445" y="447028"/>
            <a:ext cx="3979572" cy="5992407"/>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672133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927278" y="940156"/>
            <a:ext cx="5615190" cy="2975019"/>
          </a:xfrm>
        </p:spPr>
        <p:txBody>
          <a:bodyPr/>
          <a:lstStyle/>
          <a:p>
            <a:endParaRPr lang="id-ID" dirty="0"/>
          </a:p>
        </p:txBody>
      </p:sp>
      <p:sp>
        <p:nvSpPr>
          <p:cNvPr id="11" name="Picture Placeholder 10"/>
          <p:cNvSpPr>
            <a:spLocks noGrp="1"/>
          </p:cNvSpPr>
          <p:nvPr>
            <p:ph type="pic" sz="quarter" idx="14"/>
          </p:nvPr>
        </p:nvSpPr>
        <p:spPr>
          <a:xfrm>
            <a:off x="7212169" y="940156"/>
            <a:ext cx="2944969" cy="4520486"/>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299322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DB1A6FB9-AFA5-4B58-BA90-D5B5C1386C3A}" type="datetimeFigureOut">
              <a:rPr lang="id-ID" smtClean="0"/>
              <a:t>04/12/18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899736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7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2"/>
            <a:ext cx="12192000" cy="3709115"/>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086247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36038" y="12880"/>
            <a:ext cx="8665540"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699365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6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906446" y="2497900"/>
            <a:ext cx="2764035" cy="2945918"/>
          </a:xfrm>
        </p:spPr>
        <p:txBody>
          <a:bodyPr/>
          <a:lstStyle/>
          <a:p>
            <a:endParaRPr lang="id-ID"/>
          </a:p>
        </p:txBody>
      </p:sp>
      <p:sp>
        <p:nvSpPr>
          <p:cNvPr id="11" name="Picture Placeholder 10"/>
          <p:cNvSpPr>
            <a:spLocks noGrp="1"/>
          </p:cNvSpPr>
          <p:nvPr>
            <p:ph type="pic" sz="quarter" idx="14"/>
          </p:nvPr>
        </p:nvSpPr>
        <p:spPr>
          <a:xfrm>
            <a:off x="5100035" y="898425"/>
            <a:ext cx="6735650" cy="3198951"/>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1474229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5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190186" y="0"/>
            <a:ext cx="2859110" cy="6858000"/>
          </a:xfrm>
        </p:spPr>
        <p:txBody>
          <a:bodyPr/>
          <a:lstStyle/>
          <a:p>
            <a:endParaRPr lang="id-ID" dirty="0"/>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860733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4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40912" y="418563"/>
            <a:ext cx="11191742" cy="6117465"/>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720230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3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940934" y="-2"/>
            <a:ext cx="8251065" cy="6858001"/>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8712079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2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34850" y="544711"/>
            <a:ext cx="4554790" cy="5920484"/>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5912286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1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915955" y="0"/>
            <a:ext cx="5276046"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7578852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0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3129566"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2096366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9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837128" y="1143000"/>
            <a:ext cx="4572000" cy="4572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4112744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8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73099" y="2305319"/>
            <a:ext cx="7651417" cy="3680484"/>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095492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7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2971729" y="398398"/>
            <a:ext cx="2640168" cy="6221342"/>
          </a:xfrm>
        </p:spPr>
        <p:txBody>
          <a:bodyPr/>
          <a:lstStyle/>
          <a:p>
            <a:endParaRPr lang="id-ID" dirty="0"/>
          </a:p>
        </p:txBody>
      </p:sp>
      <p:sp>
        <p:nvSpPr>
          <p:cNvPr id="10" name="Picture Placeholder 8"/>
          <p:cNvSpPr>
            <a:spLocks noGrp="1"/>
          </p:cNvSpPr>
          <p:nvPr>
            <p:ph type="pic" sz="quarter" idx="14"/>
          </p:nvPr>
        </p:nvSpPr>
        <p:spPr>
          <a:xfrm>
            <a:off x="8730247" y="398398"/>
            <a:ext cx="2640168" cy="6221341"/>
          </a:xfrm>
        </p:spPr>
        <p:txBody>
          <a:bodyPr/>
          <a:lstStyle/>
          <a:p>
            <a:endParaRPr lang="id-ID" dirty="0"/>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59822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1738648"/>
            <a:ext cx="4541326" cy="5119351"/>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814730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6_Custom Layou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6259130" y="2743249"/>
            <a:ext cx="2640168" cy="3645566"/>
          </a:xfrm>
        </p:spPr>
        <p:txBody>
          <a:bodyPr/>
          <a:lstStyle/>
          <a:p>
            <a:endParaRPr lang="id-ID"/>
          </a:p>
        </p:txBody>
      </p:sp>
      <p:sp>
        <p:nvSpPr>
          <p:cNvPr id="11" name="Picture Placeholder 9"/>
          <p:cNvSpPr>
            <a:spLocks noGrp="1"/>
          </p:cNvSpPr>
          <p:nvPr>
            <p:ph type="pic" sz="quarter" idx="14"/>
          </p:nvPr>
        </p:nvSpPr>
        <p:spPr>
          <a:xfrm>
            <a:off x="9182638" y="309142"/>
            <a:ext cx="2640168" cy="3645566"/>
          </a:xfrm>
        </p:spPr>
        <p:txBody>
          <a:bodyPr/>
          <a:lstStyle/>
          <a:p>
            <a:endParaRPr lang="id-ID"/>
          </a:p>
        </p:txBody>
      </p:sp>
      <p:sp>
        <p:nvSpPr>
          <p:cNvPr id="13" name="Picture Placeholder 12"/>
          <p:cNvSpPr>
            <a:spLocks noGrp="1"/>
          </p:cNvSpPr>
          <p:nvPr>
            <p:ph type="pic" sz="quarter" idx="15"/>
          </p:nvPr>
        </p:nvSpPr>
        <p:spPr>
          <a:xfrm>
            <a:off x="9182100" y="4083050"/>
            <a:ext cx="2640013" cy="2540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796416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5_Custom Layout">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7213600" y="1257300"/>
            <a:ext cx="3136900" cy="4343400"/>
          </a:xfrm>
        </p:spPr>
        <p:txBody>
          <a:bodyPr/>
          <a:lstStyle/>
          <a:p>
            <a:endParaRPr lang="id-ID"/>
          </a:p>
        </p:txBody>
      </p:sp>
      <p:sp>
        <p:nvSpPr>
          <p:cNvPr id="9" name="Picture Placeholder 8"/>
          <p:cNvSpPr>
            <a:spLocks noGrp="1"/>
          </p:cNvSpPr>
          <p:nvPr>
            <p:ph type="pic" sz="quarter" idx="13"/>
          </p:nvPr>
        </p:nvSpPr>
        <p:spPr>
          <a:xfrm>
            <a:off x="0" y="0"/>
            <a:ext cx="12192000"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5764490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4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2678806" y="334851"/>
            <a:ext cx="2678806" cy="5988676"/>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7502649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3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1"/>
            <a:ext cx="5494986" cy="6858001"/>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0789987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2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19928" y="490091"/>
            <a:ext cx="5006226" cy="5820558"/>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0253908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1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765182" y="0"/>
            <a:ext cx="6233375" cy="6310648"/>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40467501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5898524"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8421453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481134" y="502274"/>
            <a:ext cx="2094298" cy="6181859"/>
          </a:xfrm>
        </p:spPr>
        <p:txBody>
          <a:bodyPr/>
          <a:lstStyle/>
          <a:p>
            <a:endParaRPr lang="id-ID"/>
          </a:p>
        </p:txBody>
      </p:sp>
      <p:sp>
        <p:nvSpPr>
          <p:cNvPr id="12" name="Picture Placeholder 11"/>
          <p:cNvSpPr>
            <a:spLocks noGrp="1"/>
          </p:cNvSpPr>
          <p:nvPr>
            <p:ph type="pic" sz="quarter" idx="14"/>
          </p:nvPr>
        </p:nvSpPr>
        <p:spPr>
          <a:xfrm>
            <a:off x="8073147" y="502273"/>
            <a:ext cx="3770426" cy="2729175"/>
          </a:xfrm>
        </p:spPr>
        <p:txBody>
          <a:bodyPr/>
          <a:lstStyle/>
          <a:p>
            <a:endParaRPr lang="id-ID"/>
          </a:p>
        </p:txBody>
      </p:sp>
      <p:sp>
        <p:nvSpPr>
          <p:cNvPr id="13" name="Picture Placeholder 11"/>
          <p:cNvSpPr>
            <a:spLocks noGrp="1"/>
          </p:cNvSpPr>
          <p:nvPr>
            <p:ph type="pic" sz="quarter" idx="15"/>
          </p:nvPr>
        </p:nvSpPr>
        <p:spPr>
          <a:xfrm>
            <a:off x="8073147" y="3892449"/>
            <a:ext cx="3770426" cy="2791684"/>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526912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6553734" y="348802"/>
            <a:ext cx="5309676" cy="2975020"/>
          </a:xfrm>
        </p:spPr>
        <p:txBody>
          <a:bodyPr/>
          <a:lstStyle/>
          <a:p>
            <a:endParaRPr lang="id-ID"/>
          </a:p>
        </p:txBody>
      </p:sp>
      <p:sp>
        <p:nvSpPr>
          <p:cNvPr id="10" name="Picture Placeholder 8"/>
          <p:cNvSpPr>
            <a:spLocks noGrp="1"/>
          </p:cNvSpPr>
          <p:nvPr>
            <p:ph type="pic" sz="quarter" idx="14"/>
          </p:nvPr>
        </p:nvSpPr>
        <p:spPr>
          <a:xfrm>
            <a:off x="6553734" y="3568521"/>
            <a:ext cx="5309676" cy="297502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8412388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353058" y="-1"/>
            <a:ext cx="7838942" cy="3412901"/>
          </a:xfrm>
        </p:spPr>
        <p:txBody>
          <a:bodyPr/>
          <a:lstStyle/>
          <a:p>
            <a:endParaRPr lang="id-ID" dirty="0"/>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55724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67374" y="1277712"/>
            <a:ext cx="3683358" cy="5078637"/>
          </a:xfrm>
        </p:spPr>
        <p:txBody>
          <a:bodyPr/>
          <a:lstStyle/>
          <a:p>
            <a:endParaRPr lang="id-ID"/>
          </a:p>
        </p:txBody>
      </p:sp>
      <p:sp>
        <p:nvSpPr>
          <p:cNvPr id="11" name="Picture Placeholder 10"/>
          <p:cNvSpPr>
            <a:spLocks noGrp="1"/>
          </p:cNvSpPr>
          <p:nvPr>
            <p:ph type="pic" sz="quarter" idx="14"/>
          </p:nvPr>
        </p:nvSpPr>
        <p:spPr>
          <a:xfrm>
            <a:off x="3938871" y="2914687"/>
            <a:ext cx="2498105" cy="3441661"/>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3181963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0" y="283335"/>
            <a:ext cx="7783132" cy="3526665"/>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412972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60400" y="0"/>
            <a:ext cx="5247434" cy="6857999"/>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9361008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5253579" y="0"/>
            <a:ext cx="2767046" cy="2640169"/>
          </a:xfrm>
        </p:spPr>
        <p:txBody>
          <a:bodyPr/>
          <a:lstStyle/>
          <a:p>
            <a:endParaRPr lang="id-ID" dirty="0"/>
          </a:p>
        </p:txBody>
      </p:sp>
      <p:sp>
        <p:nvSpPr>
          <p:cNvPr id="10" name="Picture Placeholder 8"/>
          <p:cNvSpPr>
            <a:spLocks noGrp="1"/>
          </p:cNvSpPr>
          <p:nvPr>
            <p:ph type="pic" sz="quarter" idx="14"/>
          </p:nvPr>
        </p:nvSpPr>
        <p:spPr>
          <a:xfrm>
            <a:off x="6779061" y="1396999"/>
            <a:ext cx="5412939" cy="5324475"/>
          </a:xfrm>
        </p:spPr>
        <p:txBody>
          <a:bodyPr/>
          <a:lstStyle/>
          <a:p>
            <a:endParaRPr lang="id-ID" dirty="0"/>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4031519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4355700" y="721217"/>
            <a:ext cx="2767046" cy="2637263"/>
          </a:xfrm>
        </p:spPr>
        <p:txBody>
          <a:bodyPr/>
          <a:lstStyle/>
          <a:p>
            <a:endParaRPr lang="id-ID"/>
          </a:p>
        </p:txBody>
      </p:sp>
      <p:sp>
        <p:nvSpPr>
          <p:cNvPr id="11" name="Picture Placeholder 9"/>
          <p:cNvSpPr>
            <a:spLocks noGrp="1"/>
          </p:cNvSpPr>
          <p:nvPr>
            <p:ph type="pic" sz="quarter" idx="14"/>
          </p:nvPr>
        </p:nvSpPr>
        <p:spPr>
          <a:xfrm>
            <a:off x="4355700" y="3590299"/>
            <a:ext cx="2767046" cy="2637263"/>
          </a:xfrm>
        </p:spPr>
        <p:txBody>
          <a:bodyPr/>
          <a:lstStyle/>
          <a:p>
            <a:endParaRPr lang="id-ID"/>
          </a:p>
        </p:txBody>
      </p:sp>
      <p:sp>
        <p:nvSpPr>
          <p:cNvPr id="12" name="Picture Placeholder 9"/>
          <p:cNvSpPr>
            <a:spLocks noGrp="1"/>
          </p:cNvSpPr>
          <p:nvPr>
            <p:ph type="pic" sz="quarter" idx="15"/>
          </p:nvPr>
        </p:nvSpPr>
        <p:spPr>
          <a:xfrm>
            <a:off x="7405352" y="721217"/>
            <a:ext cx="4786648" cy="5506345"/>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0725844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939800" y="-1"/>
            <a:ext cx="4108718" cy="6857999"/>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8066379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925466" y="1146220"/>
            <a:ext cx="2954461" cy="4700788"/>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1650490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488122" y="1054502"/>
            <a:ext cx="3627023" cy="4679659"/>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8096473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7907628" y="0"/>
            <a:ext cx="4284371" cy="6858000"/>
          </a:xfrm>
        </p:spPr>
        <p:txBody>
          <a:bodyPr/>
          <a:lstStyle/>
          <a:p>
            <a:endParaRPr lang="id-ID"/>
          </a:p>
        </p:txBody>
      </p:sp>
      <p:sp>
        <p:nvSpPr>
          <p:cNvPr id="9" name="Picture Placeholder 8"/>
          <p:cNvSpPr>
            <a:spLocks noGrp="1"/>
          </p:cNvSpPr>
          <p:nvPr>
            <p:ph type="pic" sz="quarter" idx="13"/>
          </p:nvPr>
        </p:nvSpPr>
        <p:spPr>
          <a:xfrm>
            <a:off x="5333541" y="3474879"/>
            <a:ext cx="2345487" cy="3085809"/>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5039287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502100" y="875766"/>
            <a:ext cx="4082603" cy="5267458"/>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0241951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674254" y="0"/>
            <a:ext cx="3657600"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469638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34096" y="850006"/>
            <a:ext cx="3876540" cy="6007994"/>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5653083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18186" y="746975"/>
            <a:ext cx="4456090" cy="3786388"/>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615317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18186" y="953037"/>
            <a:ext cx="10947042" cy="4675029"/>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6196805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168981" y="0"/>
            <a:ext cx="6023020"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5479986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134897" y="206062"/>
            <a:ext cx="4662152" cy="64008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258210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108825" y="282575"/>
            <a:ext cx="4662488" cy="64008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0512273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499278" y="0"/>
            <a:ext cx="6692722" cy="3494893"/>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5546438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19101" y="1738648"/>
            <a:ext cx="11300674" cy="3052293"/>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548057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1"/>
            <a:ext cx="5228824" cy="6857999"/>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626665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584101" y="785612"/>
            <a:ext cx="4649274" cy="5306096"/>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3100739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697014" y="0"/>
            <a:ext cx="5494986"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755883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2194299" y="0"/>
            <a:ext cx="3786388" cy="5550794"/>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033125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1" y="0"/>
            <a:ext cx="3219719" cy="6858000"/>
          </a:xfrm>
        </p:spPr>
        <p:txBody>
          <a:bodyPr/>
          <a:lstStyle/>
          <a:p>
            <a:endParaRPr lang="id-ID"/>
          </a:p>
        </p:txBody>
      </p:sp>
      <p:sp>
        <p:nvSpPr>
          <p:cNvPr id="10" name="Picture Placeholder 8"/>
          <p:cNvSpPr>
            <a:spLocks noGrp="1"/>
          </p:cNvSpPr>
          <p:nvPr>
            <p:ph type="pic" sz="quarter" idx="14"/>
          </p:nvPr>
        </p:nvSpPr>
        <p:spPr>
          <a:xfrm>
            <a:off x="3219718" y="0"/>
            <a:ext cx="3219719"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283303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3039414"/>
            <a:ext cx="12192000" cy="3818586"/>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605902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 y="0"/>
            <a:ext cx="6207616" cy="6849278"/>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632128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177306" y="631064"/>
            <a:ext cx="7014693" cy="5557233"/>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9226546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 y="1394136"/>
            <a:ext cx="4381501" cy="4130899"/>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5609070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5246637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6591300" y="0"/>
            <a:ext cx="2584450" cy="3348038"/>
          </a:xfrm>
        </p:spPr>
        <p:txBody>
          <a:bodyPr/>
          <a:lstStyle/>
          <a:p>
            <a:endParaRPr lang="id-ID"/>
          </a:p>
        </p:txBody>
      </p:sp>
      <p:sp>
        <p:nvSpPr>
          <p:cNvPr id="11" name="Picture Placeholder 9"/>
          <p:cNvSpPr>
            <a:spLocks noGrp="1"/>
          </p:cNvSpPr>
          <p:nvPr>
            <p:ph type="pic" sz="quarter" idx="14"/>
          </p:nvPr>
        </p:nvSpPr>
        <p:spPr>
          <a:xfrm>
            <a:off x="6591300" y="3489706"/>
            <a:ext cx="2584450" cy="3348038"/>
          </a:xfrm>
        </p:spPr>
        <p:txBody>
          <a:bodyPr/>
          <a:lstStyle/>
          <a:p>
            <a:endParaRPr lang="id-ID"/>
          </a:p>
        </p:txBody>
      </p:sp>
      <p:sp>
        <p:nvSpPr>
          <p:cNvPr id="14" name="Picture Placeholder 9"/>
          <p:cNvSpPr>
            <a:spLocks noGrp="1"/>
          </p:cNvSpPr>
          <p:nvPr>
            <p:ph type="pic" sz="quarter" idx="15"/>
          </p:nvPr>
        </p:nvSpPr>
        <p:spPr>
          <a:xfrm>
            <a:off x="9349430" y="0"/>
            <a:ext cx="2842569" cy="6837744"/>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1910285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5559180" y="849682"/>
            <a:ext cx="2103752" cy="5280662"/>
          </a:xfrm>
        </p:spPr>
        <p:txBody>
          <a:bodyPr/>
          <a:lstStyle/>
          <a:p>
            <a:endParaRPr lang="id-ID"/>
          </a:p>
        </p:txBody>
      </p:sp>
      <p:sp>
        <p:nvSpPr>
          <p:cNvPr id="10" name="Picture Placeholder 8"/>
          <p:cNvSpPr>
            <a:spLocks noGrp="1"/>
          </p:cNvSpPr>
          <p:nvPr>
            <p:ph type="pic" sz="quarter" idx="14"/>
          </p:nvPr>
        </p:nvSpPr>
        <p:spPr>
          <a:xfrm>
            <a:off x="9728042" y="849682"/>
            <a:ext cx="2041524" cy="5280662"/>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290295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152525" y="931474"/>
            <a:ext cx="4676775" cy="3227997"/>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383131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1036749" y="0"/>
            <a:ext cx="3412901" cy="4481848"/>
          </a:xfrm>
        </p:spPr>
        <p:txBody>
          <a:bodyPr/>
          <a:lstStyle/>
          <a:p>
            <a:endParaRPr lang="id-ID"/>
          </a:p>
        </p:txBody>
      </p:sp>
      <p:sp>
        <p:nvSpPr>
          <p:cNvPr id="11" name="Picture Placeholder 10"/>
          <p:cNvSpPr>
            <a:spLocks noGrp="1"/>
          </p:cNvSpPr>
          <p:nvPr>
            <p:ph type="pic" sz="quarter" idx="14"/>
          </p:nvPr>
        </p:nvSpPr>
        <p:spPr>
          <a:xfrm>
            <a:off x="7858125" y="3222362"/>
            <a:ext cx="2788579" cy="2700339"/>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4263434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21214" y="489395"/>
            <a:ext cx="5151549" cy="5834131"/>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1570920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872766" y="0"/>
            <a:ext cx="6319234"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6221379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7235824" y="799294"/>
            <a:ext cx="4263286" cy="2435628"/>
          </a:xfrm>
        </p:spPr>
        <p:txBody>
          <a:bodyPr/>
          <a:lstStyle/>
          <a:p>
            <a:endParaRPr lang="id-ID"/>
          </a:p>
        </p:txBody>
      </p:sp>
      <p:sp>
        <p:nvSpPr>
          <p:cNvPr id="12" name="Picture Placeholder 11"/>
          <p:cNvSpPr>
            <a:spLocks noGrp="1"/>
          </p:cNvSpPr>
          <p:nvPr>
            <p:ph type="pic" sz="quarter" idx="14"/>
          </p:nvPr>
        </p:nvSpPr>
        <p:spPr>
          <a:xfrm>
            <a:off x="7224854" y="3463519"/>
            <a:ext cx="2052496" cy="2700339"/>
          </a:xfrm>
        </p:spPr>
        <p:txBody>
          <a:bodyPr/>
          <a:lstStyle/>
          <a:p>
            <a:endParaRPr lang="id-ID" dirty="0"/>
          </a:p>
        </p:txBody>
      </p:sp>
      <p:sp>
        <p:nvSpPr>
          <p:cNvPr id="14" name="Picture Placeholder 13"/>
          <p:cNvSpPr>
            <a:spLocks noGrp="1"/>
          </p:cNvSpPr>
          <p:nvPr>
            <p:ph type="pic" sz="quarter" idx="15"/>
          </p:nvPr>
        </p:nvSpPr>
        <p:spPr>
          <a:xfrm>
            <a:off x="9457586" y="3463518"/>
            <a:ext cx="2041523" cy="2700339"/>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71025760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191250" y="1619250"/>
            <a:ext cx="4857750" cy="36195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6223903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961549" y="2646606"/>
            <a:ext cx="4485410" cy="3342069"/>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
        <p:nvSpPr>
          <p:cNvPr id="9" name="Picture Placeholder 8"/>
          <p:cNvSpPr>
            <a:spLocks noGrp="1"/>
          </p:cNvSpPr>
          <p:nvPr>
            <p:ph type="pic" sz="quarter" idx="13"/>
          </p:nvPr>
        </p:nvSpPr>
        <p:spPr>
          <a:xfrm>
            <a:off x="4190957" y="2040842"/>
            <a:ext cx="2356834" cy="2802072"/>
          </a:xfrm>
        </p:spPr>
        <p:txBody>
          <a:bodyPr/>
          <a:lstStyle/>
          <a:p>
            <a:endParaRPr lang="id-ID"/>
          </a:p>
        </p:txBody>
      </p:sp>
    </p:spTree>
    <p:extLst>
      <p:ext uri="{BB962C8B-B14F-4D97-AF65-F5344CB8AC3E}">
        <p14:creationId xmlns:p14="http://schemas.microsoft.com/office/powerpoint/2010/main" val="15513716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428750" y="1428750"/>
            <a:ext cx="3524250" cy="4768136"/>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001495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23886" y="260348"/>
            <a:ext cx="10944225" cy="3744913"/>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5439091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711200" y="952500"/>
            <a:ext cx="3071813" cy="5006975"/>
          </a:xfrm>
        </p:spPr>
        <p:txBody>
          <a:bodyPr/>
          <a:lstStyle/>
          <a:p>
            <a:endParaRPr lang="id-ID"/>
          </a:p>
        </p:txBody>
      </p:sp>
      <p:sp>
        <p:nvSpPr>
          <p:cNvPr id="11" name="Picture Placeholder 10"/>
          <p:cNvSpPr>
            <a:spLocks noGrp="1"/>
          </p:cNvSpPr>
          <p:nvPr>
            <p:ph type="pic" sz="quarter" idx="14"/>
          </p:nvPr>
        </p:nvSpPr>
        <p:spPr>
          <a:xfrm>
            <a:off x="4753002" y="2319945"/>
            <a:ext cx="3000076" cy="363953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836590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20638" y="2319338"/>
            <a:ext cx="7634287" cy="3533775"/>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3985837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7756145" y="1127385"/>
            <a:ext cx="3733650" cy="2338034"/>
          </a:xfrm>
        </p:spPr>
        <p:txBody>
          <a:bodyPr/>
          <a:lstStyle/>
          <a:p>
            <a:endParaRPr lang="id-ID" dirty="0"/>
          </a:p>
        </p:txBody>
      </p:sp>
      <p:sp>
        <p:nvSpPr>
          <p:cNvPr id="10" name="Picture Placeholder 8"/>
          <p:cNvSpPr>
            <a:spLocks noGrp="1"/>
          </p:cNvSpPr>
          <p:nvPr>
            <p:ph type="pic" sz="quarter" idx="14"/>
          </p:nvPr>
        </p:nvSpPr>
        <p:spPr>
          <a:xfrm>
            <a:off x="7756145" y="3917451"/>
            <a:ext cx="3733650" cy="2338034"/>
          </a:xfrm>
        </p:spPr>
        <p:txBody>
          <a:bodyPr/>
          <a:lstStyle/>
          <a:p>
            <a:endParaRPr lang="id-ID" dirty="0"/>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4579930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355306" y="1725613"/>
            <a:ext cx="3481388" cy="3330575"/>
          </a:xfrm>
        </p:spPr>
        <p:txBody>
          <a:bodyPr/>
          <a:lstStyle/>
          <a:p>
            <a:endParaRPr lang="id-ID"/>
          </a:p>
        </p:txBody>
      </p:sp>
      <p:sp>
        <p:nvSpPr>
          <p:cNvPr id="11" name="Picture Placeholder 10"/>
          <p:cNvSpPr>
            <a:spLocks noGrp="1"/>
          </p:cNvSpPr>
          <p:nvPr>
            <p:ph type="pic" sz="quarter" idx="14"/>
          </p:nvPr>
        </p:nvSpPr>
        <p:spPr>
          <a:xfrm>
            <a:off x="8316913" y="1389063"/>
            <a:ext cx="2549525" cy="4125912"/>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084694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7688422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791315" y="1564722"/>
            <a:ext cx="6756368" cy="2138694"/>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949253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10" name="Picture Placeholder 9"/>
          <p:cNvSpPr>
            <a:spLocks noGrp="1"/>
          </p:cNvSpPr>
          <p:nvPr>
            <p:ph type="pic" sz="quarter" idx="13"/>
          </p:nvPr>
        </p:nvSpPr>
        <p:spPr>
          <a:xfrm>
            <a:off x="4662482" y="1388971"/>
            <a:ext cx="3160713" cy="1985363"/>
          </a:xfrm>
        </p:spPr>
        <p:txBody>
          <a:bodyPr/>
          <a:lstStyle/>
          <a:p>
            <a:endParaRPr lang="id-ID"/>
          </a:p>
        </p:txBody>
      </p:sp>
      <p:sp>
        <p:nvSpPr>
          <p:cNvPr id="12" name="Picture Placeholder 11"/>
          <p:cNvSpPr>
            <a:spLocks noGrp="1"/>
          </p:cNvSpPr>
          <p:nvPr>
            <p:ph type="pic" sz="quarter" idx="14"/>
          </p:nvPr>
        </p:nvSpPr>
        <p:spPr>
          <a:xfrm>
            <a:off x="4681538" y="3589338"/>
            <a:ext cx="3141657" cy="1982384"/>
          </a:xfrm>
        </p:spPr>
        <p:txBody>
          <a:bodyPr/>
          <a:lstStyle/>
          <a:p>
            <a:endParaRPr lang="id-ID"/>
          </a:p>
        </p:txBody>
      </p:sp>
      <p:sp>
        <p:nvSpPr>
          <p:cNvPr id="14" name="Picture Placeholder 13"/>
          <p:cNvSpPr>
            <a:spLocks noGrp="1"/>
          </p:cNvSpPr>
          <p:nvPr>
            <p:ph type="pic" sz="quarter" idx="15"/>
          </p:nvPr>
        </p:nvSpPr>
        <p:spPr>
          <a:xfrm>
            <a:off x="8051800" y="1389063"/>
            <a:ext cx="2557463" cy="4125912"/>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41250823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09600" y="457200"/>
            <a:ext cx="3657600" cy="589915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9189039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806950" y="1119188"/>
            <a:ext cx="3502025" cy="3349625"/>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6036904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31750" y="508000"/>
            <a:ext cx="5568950" cy="5848350"/>
          </a:xfrm>
        </p:spPr>
        <p:txBody>
          <a:bodyPr/>
          <a:lstStyle/>
          <a:p>
            <a:endParaRPr lang="id-ID"/>
          </a:p>
        </p:txBody>
      </p:sp>
      <p:sp>
        <p:nvSpPr>
          <p:cNvPr id="11" name="Picture Placeholder 10"/>
          <p:cNvSpPr>
            <a:spLocks noGrp="1"/>
          </p:cNvSpPr>
          <p:nvPr>
            <p:ph type="pic" sz="quarter" idx="14"/>
          </p:nvPr>
        </p:nvSpPr>
        <p:spPr>
          <a:xfrm>
            <a:off x="6457806" y="1441094"/>
            <a:ext cx="2524456" cy="3267859"/>
          </a:xfrm>
        </p:spPr>
        <p:txBody>
          <a:bodyPr/>
          <a:lstStyle/>
          <a:p>
            <a:endParaRPr lang="id-ID" dirty="0"/>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7824652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3819525" y="3621088"/>
            <a:ext cx="4324350" cy="2408237"/>
          </a:xfrm>
        </p:spPr>
        <p:txBody>
          <a:bodyPr/>
          <a:lstStyle/>
          <a:p>
            <a:endParaRPr lang="id-ID"/>
          </a:p>
        </p:txBody>
      </p:sp>
      <p:sp>
        <p:nvSpPr>
          <p:cNvPr id="11" name="Picture Placeholder 10"/>
          <p:cNvSpPr>
            <a:spLocks noGrp="1"/>
          </p:cNvSpPr>
          <p:nvPr>
            <p:ph type="pic" sz="quarter" idx="14"/>
          </p:nvPr>
        </p:nvSpPr>
        <p:spPr>
          <a:xfrm>
            <a:off x="6451600" y="1028700"/>
            <a:ext cx="4318000" cy="24511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3545876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829502" y="816769"/>
            <a:ext cx="6952797" cy="531733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1849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289050" y="0"/>
            <a:ext cx="5335588" cy="3932238"/>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7527247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038600" y="1063552"/>
            <a:ext cx="6400800" cy="2136847"/>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0500739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6565900" cy="6721475"/>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39962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12192000"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42496096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649119" y="392806"/>
            <a:ext cx="5073653" cy="5963543"/>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1255645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108205" y="466859"/>
            <a:ext cx="4545619" cy="5924282"/>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730740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2396093" y="466858"/>
            <a:ext cx="4545619" cy="5889491"/>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6086079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1030932" y="573108"/>
            <a:ext cx="4545619" cy="5924282"/>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6089920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824870" y="547351"/>
            <a:ext cx="4545619" cy="5924282"/>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41770826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358235" y="933718"/>
            <a:ext cx="4572000" cy="5924282"/>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787286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56822" y="373487"/>
            <a:ext cx="6040191" cy="5924282"/>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4748697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2498501" y="12880"/>
            <a:ext cx="7508383" cy="6858000"/>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280627221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091709" y="579549"/>
            <a:ext cx="5061396" cy="5679584"/>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15284487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832050" y="631065"/>
            <a:ext cx="2727850" cy="3332494"/>
          </a:xfrm>
        </p:spPr>
        <p:txBody>
          <a:bodyPr/>
          <a:lstStyle/>
          <a:p>
            <a:endParaRPr lang="id-ID"/>
          </a:p>
        </p:txBody>
      </p:sp>
      <p:sp>
        <p:nvSpPr>
          <p:cNvPr id="11" name="Picture Placeholder 10"/>
          <p:cNvSpPr>
            <a:spLocks noGrp="1"/>
          </p:cNvSpPr>
          <p:nvPr>
            <p:ph type="pic" sz="quarter" idx="14"/>
          </p:nvPr>
        </p:nvSpPr>
        <p:spPr>
          <a:xfrm>
            <a:off x="7688686" y="631065"/>
            <a:ext cx="2518169" cy="5576552"/>
          </a:xfrm>
        </p:spPr>
        <p:txBody>
          <a:bodyPr/>
          <a:lstStyle/>
          <a:p>
            <a:endParaRPr lang="id-ID"/>
          </a:p>
        </p:txBody>
      </p:sp>
      <p:sp>
        <p:nvSpPr>
          <p:cNvPr id="3" name="Date Placeholder 2"/>
          <p:cNvSpPr>
            <a:spLocks noGrp="1"/>
          </p:cNvSpPr>
          <p:nvPr>
            <p:ph type="dt" sz="half" idx="10"/>
          </p:nvPr>
        </p:nvSpPr>
        <p:spPr/>
        <p:txBody>
          <a:bodyPr/>
          <a:lstStyle/>
          <a:p>
            <a:fld id="{DB1A6FB9-AFA5-4B58-BA90-D5B5C1386C3A}" type="datetimeFigureOut">
              <a:rPr lang="id-ID" smtClean="0"/>
              <a:t>04/12/18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C7D42278-6187-4169-8027-908384D8CA15}" type="slidenum">
              <a:rPr lang="id-ID" smtClean="0"/>
              <a:t>‹#›</a:t>
            </a:fld>
            <a:endParaRPr lang="id-ID"/>
          </a:p>
        </p:txBody>
      </p:sp>
    </p:spTree>
    <p:extLst>
      <p:ext uri="{BB962C8B-B14F-4D97-AF65-F5344CB8AC3E}">
        <p14:creationId xmlns:p14="http://schemas.microsoft.com/office/powerpoint/2010/main" val="3525756959"/>
      </p:ext>
    </p:extLst>
  </p:cSld>
  <p:clrMapOvr>
    <a:masterClrMapping/>
  </p:clrMapOvr>
</p:sldLayout>
</file>

<file path=ppt/slideMasters/_rels/slideMaster1.xml.rels><?xml version="1.0" encoding="UTF-8" standalone="yes"?>
<Relationships xmlns="http://schemas.openxmlformats.org/package/2006/relationships"><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10" Type="http://schemas.openxmlformats.org/officeDocument/2006/relationships/slideLayout" Target="../slideLayouts/slideLayout110.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11" Type="http://schemas.openxmlformats.org/officeDocument/2006/relationships/slideLayout" Target="../slideLayouts/slideLayout111.xml"/><Relationship Id="rId112"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00" Type="http://schemas.openxmlformats.org/officeDocument/2006/relationships/slideLayout" Target="../slideLayouts/slideLayout100.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1A6FB9-AFA5-4B58-BA90-D5B5C1386C3A}" type="datetimeFigureOut">
              <a:rPr lang="id-ID" smtClean="0"/>
              <a:t>04/12/18</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42278-6187-4169-8027-908384D8CA15}" type="slidenum">
              <a:rPr lang="id-ID" smtClean="0"/>
              <a:t>‹#›</a:t>
            </a:fld>
            <a:endParaRPr lang="id-ID"/>
          </a:p>
        </p:txBody>
      </p:sp>
    </p:spTree>
    <p:extLst>
      <p:ext uri="{BB962C8B-B14F-4D97-AF65-F5344CB8AC3E}">
        <p14:creationId xmlns:p14="http://schemas.microsoft.com/office/powerpoint/2010/main" val="782387911"/>
      </p:ext>
    </p:extLst>
  </p:cSld>
  <p:clrMap bg1="lt1" tx1="dk1" bg2="lt2" tx2="dk2" accent1="accent1" accent2="accent2" accent3="accent3" accent4="accent4" accent5="accent5" accent6="accent6" hlink="hlink" folHlink="folHlink"/>
  <p:sldLayoutIdLst>
    <p:sldLayoutId id="2147483649" r:id="rId1"/>
    <p:sldLayoutId id="2147483678" r:id="rId2"/>
    <p:sldLayoutId id="2147483677" r:id="rId3"/>
    <p:sldLayoutId id="2147483676" r:id="rId4"/>
    <p:sldLayoutId id="2147483675" r:id="rId5"/>
    <p:sldLayoutId id="2147483674" r:id="rId6"/>
    <p:sldLayoutId id="2147483672" r:id="rId7"/>
    <p:sldLayoutId id="2147483671" r:id="rId8"/>
    <p:sldLayoutId id="2147483669" r:id="rId9"/>
    <p:sldLayoutId id="2147483668" r:id="rId10"/>
    <p:sldLayoutId id="2147483667" r:id="rId11"/>
    <p:sldLayoutId id="2147483665" r:id="rId12"/>
    <p:sldLayoutId id="2147483664" r:id="rId13"/>
    <p:sldLayoutId id="2147483663" r:id="rId14"/>
    <p:sldLayoutId id="2147483662" r:id="rId15"/>
    <p:sldLayoutId id="2147483661" r:id="rId16"/>
    <p:sldLayoutId id="2147483660" r:id="rId17"/>
    <p:sldLayoutId id="2147483650" r:id="rId18"/>
    <p:sldLayoutId id="2147483757" r:id="rId19"/>
    <p:sldLayoutId id="2147483756" r:id="rId20"/>
    <p:sldLayoutId id="2147483755" r:id="rId21"/>
    <p:sldLayoutId id="2147483754" r:id="rId22"/>
    <p:sldLayoutId id="2147483753" r:id="rId23"/>
    <p:sldLayoutId id="2147483752" r:id="rId24"/>
    <p:sldLayoutId id="2147483751" r:id="rId25"/>
    <p:sldLayoutId id="2147483750" r:id="rId26"/>
    <p:sldLayoutId id="2147483749" r:id="rId27"/>
    <p:sldLayoutId id="2147483748" r:id="rId28"/>
    <p:sldLayoutId id="2147483747" r:id="rId29"/>
    <p:sldLayoutId id="2147483746" r:id="rId30"/>
    <p:sldLayoutId id="2147483745" r:id="rId31"/>
    <p:sldLayoutId id="2147483744" r:id="rId32"/>
    <p:sldLayoutId id="2147483743" r:id="rId33"/>
    <p:sldLayoutId id="2147483742" r:id="rId34"/>
    <p:sldLayoutId id="2147483741" r:id="rId35"/>
    <p:sldLayoutId id="2147483740" r:id="rId36"/>
    <p:sldLayoutId id="2147483739" r:id="rId37"/>
    <p:sldLayoutId id="2147483738" r:id="rId38"/>
    <p:sldLayoutId id="2147483737" r:id="rId39"/>
    <p:sldLayoutId id="2147483736" r:id="rId40"/>
    <p:sldLayoutId id="2147483735" r:id="rId41"/>
    <p:sldLayoutId id="2147483734" r:id="rId42"/>
    <p:sldLayoutId id="2147483733" r:id="rId43"/>
    <p:sldLayoutId id="2147483732" r:id="rId44"/>
    <p:sldLayoutId id="2147483731" r:id="rId45"/>
    <p:sldLayoutId id="2147483730" r:id="rId46"/>
    <p:sldLayoutId id="2147483729" r:id="rId47"/>
    <p:sldLayoutId id="2147483728" r:id="rId48"/>
    <p:sldLayoutId id="2147483727" r:id="rId49"/>
    <p:sldLayoutId id="2147483726" r:id="rId50"/>
    <p:sldLayoutId id="2147483725" r:id="rId51"/>
    <p:sldLayoutId id="2147483724" r:id="rId52"/>
    <p:sldLayoutId id="2147483723" r:id="rId53"/>
    <p:sldLayoutId id="2147483722" r:id="rId54"/>
    <p:sldLayoutId id="2147483721" r:id="rId55"/>
    <p:sldLayoutId id="2147483720" r:id="rId56"/>
    <p:sldLayoutId id="2147483719" r:id="rId57"/>
    <p:sldLayoutId id="2147483718" r:id="rId58"/>
    <p:sldLayoutId id="2147483717" r:id="rId59"/>
    <p:sldLayoutId id="2147483716" r:id="rId60"/>
    <p:sldLayoutId id="2147483715" r:id="rId61"/>
    <p:sldLayoutId id="2147483714" r:id="rId62"/>
    <p:sldLayoutId id="2147483713" r:id="rId63"/>
    <p:sldLayoutId id="2147483712" r:id="rId64"/>
    <p:sldLayoutId id="2147483711" r:id="rId65"/>
    <p:sldLayoutId id="2147483710" r:id="rId66"/>
    <p:sldLayoutId id="2147483709" r:id="rId67"/>
    <p:sldLayoutId id="2147483708" r:id="rId68"/>
    <p:sldLayoutId id="2147483707" r:id="rId69"/>
    <p:sldLayoutId id="2147483706" r:id="rId70"/>
    <p:sldLayoutId id="2147483705" r:id="rId71"/>
    <p:sldLayoutId id="2147483704" r:id="rId72"/>
    <p:sldLayoutId id="2147483703" r:id="rId73"/>
    <p:sldLayoutId id="2147483702" r:id="rId74"/>
    <p:sldLayoutId id="2147483701" r:id="rId75"/>
    <p:sldLayoutId id="2147483700" r:id="rId76"/>
    <p:sldLayoutId id="2147483699" r:id="rId77"/>
    <p:sldLayoutId id="2147483698" r:id="rId78"/>
    <p:sldLayoutId id="2147483697" r:id="rId79"/>
    <p:sldLayoutId id="2147483696" r:id="rId80"/>
    <p:sldLayoutId id="2147483695" r:id="rId81"/>
    <p:sldLayoutId id="2147483694" r:id="rId82"/>
    <p:sldLayoutId id="2147483693" r:id="rId83"/>
    <p:sldLayoutId id="2147483692" r:id="rId84"/>
    <p:sldLayoutId id="2147483691" r:id="rId85"/>
    <p:sldLayoutId id="2147483690" r:id="rId86"/>
    <p:sldLayoutId id="2147483689" r:id="rId87"/>
    <p:sldLayoutId id="2147483688" r:id="rId88"/>
    <p:sldLayoutId id="2147483687" r:id="rId89"/>
    <p:sldLayoutId id="2147483686" r:id="rId90"/>
    <p:sldLayoutId id="2147483685" r:id="rId91"/>
    <p:sldLayoutId id="2147483684" r:id="rId92"/>
    <p:sldLayoutId id="2147483683" r:id="rId93"/>
    <p:sldLayoutId id="2147483682" r:id="rId94"/>
    <p:sldLayoutId id="2147483681" r:id="rId95"/>
    <p:sldLayoutId id="2147483680" r:id="rId96"/>
    <p:sldLayoutId id="2147483679" r:id="rId97"/>
    <p:sldLayoutId id="2147483673" r:id="rId98"/>
    <p:sldLayoutId id="2147483670" r:id="rId99"/>
    <p:sldLayoutId id="2147483666" r:id="rId100"/>
    <p:sldLayoutId id="2147483651" r:id="rId101"/>
    <p:sldLayoutId id="2147483652" r:id="rId102"/>
    <p:sldLayoutId id="2147483653" r:id="rId103"/>
    <p:sldLayoutId id="2147483654" r:id="rId104"/>
    <p:sldLayoutId id="2147483655" r:id="rId105"/>
    <p:sldLayoutId id="2147483656" r:id="rId106"/>
    <p:sldLayoutId id="2147483657" r:id="rId107"/>
    <p:sldLayoutId id="2147483658" r:id="rId108"/>
    <p:sldLayoutId id="2147483659" r:id="rId109"/>
    <p:sldLayoutId id="2147483758" r:id="rId110"/>
    <p:sldLayoutId id="2147483759" r:id="rId1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image" Target="../media/image12.jpg"/><Relationship Id="rId3" Type="http://schemas.openxmlformats.org/officeDocument/2006/relationships/image" Target="../media/image1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2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4.png"/><Relationship Id="rId3" Type="http://schemas.openxmlformats.org/officeDocument/2006/relationships/image" Target="../media/image1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2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image" Target="../media/image17.jpg"/><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jpeg"/><Relationship Id="rId1" Type="http://schemas.openxmlformats.org/officeDocument/2006/relationships/slideLayout" Target="../slideLayouts/slideLayout95.xml"/><Relationship Id="rId2"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jpg"/><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39.png"/><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41.png"/><Relationship Id="rId3"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81.xml"/><Relationship Id="rId2"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49.png"/><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image" Target="../media/image51.png"/><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5.png"/><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image" Target="../media/image57.png"/><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71.xml"/><Relationship Id="rId2"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image" Target="../media/image64.png"/><Relationship Id="rId3"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67.png"/><Relationship Id="rId3"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66.xml"/><Relationship Id="rId2"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77.png"/><Relationship Id="rId3"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8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8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8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8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90.png"/><Relationship Id="rId3" Type="http://schemas.openxmlformats.org/officeDocument/2006/relationships/image" Target="../media/image9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9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94.png"/></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43.xml"/><Relationship Id="rId2"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71.png"/><Relationship Id="rId3" Type="http://schemas.openxmlformats.org/officeDocument/2006/relationships/image" Target="../media/image9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9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9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0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01.png"/><Relationship Id="rId3" Type="http://schemas.openxmlformats.org/officeDocument/2006/relationships/image" Target="../media/image102.png"/></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37.xml"/><Relationship Id="rId2" Type="http://schemas.openxmlformats.org/officeDocument/2006/relationships/image" Target="../media/image10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0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0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0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11.png"/><Relationship Id="rId3" Type="http://schemas.openxmlformats.org/officeDocument/2006/relationships/image" Target="../media/image112.png"/></Relationships>
</file>

<file path=ppt/slides/_rels/slide92.xml.rels><?xml version="1.0" encoding="UTF-8" standalone="yes"?>
<Relationships xmlns="http://schemas.openxmlformats.org/package/2006/relationships"><Relationship Id="rId3" Type="http://schemas.openxmlformats.org/officeDocument/2006/relationships/image" Target="../media/image113.jpg"/><Relationship Id="rId4" Type="http://schemas.openxmlformats.org/officeDocument/2006/relationships/image" Target="../media/image21.jpg"/><Relationship Id="rId1" Type="http://schemas.openxmlformats.org/officeDocument/2006/relationships/slideLayout" Target="../slideLayouts/slideLayout30.xml"/><Relationship Id="rId2" Type="http://schemas.openxmlformats.org/officeDocument/2006/relationships/image" Target="../media/image1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14.jpg"/><Relationship Id="rId3" Type="http://schemas.openxmlformats.org/officeDocument/2006/relationships/image" Target="../media/image115.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1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754" b="7754"/>
          <a:stretch>
            <a:fillRect/>
          </a:stretch>
        </p:blipFill>
        <p:spPr/>
      </p:pic>
      <p:sp>
        <p:nvSpPr>
          <p:cNvPr id="8" name="TextBox 7"/>
          <p:cNvSpPr txBox="1"/>
          <p:nvPr/>
        </p:nvSpPr>
        <p:spPr>
          <a:xfrm>
            <a:off x="4032390" y="3178474"/>
            <a:ext cx="4127220" cy="400110"/>
          </a:xfrm>
          <a:prstGeom prst="rect">
            <a:avLst/>
          </a:prstGeom>
          <a:noFill/>
        </p:spPr>
        <p:txBody>
          <a:bodyPr wrap="none" rtlCol="0">
            <a:spAutoFit/>
          </a:bodyPr>
          <a:lstStyle/>
          <a:p>
            <a:r>
              <a:rPr lang="en-US" sz="2000" spc="600" dirty="0" smtClean="0">
                <a:latin typeface="Lato Light" charset="0"/>
                <a:ea typeface="Lato Light" charset="0"/>
                <a:cs typeface="Lato Light" charset="0"/>
              </a:rPr>
              <a:t>SEED SMART GARDEN</a:t>
            </a:r>
            <a:endParaRPr lang="id-ID" sz="2000" spc="600" dirty="0">
              <a:latin typeface="Lato Light" charset="0"/>
              <a:ea typeface="Lato Light" charset="0"/>
              <a:cs typeface="Lato Light" charset="0"/>
            </a:endParaRPr>
          </a:p>
        </p:txBody>
      </p:sp>
      <p:sp>
        <p:nvSpPr>
          <p:cNvPr id="14" name="Rectangle 13"/>
          <p:cNvSpPr/>
          <p:nvPr/>
        </p:nvSpPr>
        <p:spPr>
          <a:xfrm>
            <a:off x="5424179" y="3771899"/>
            <a:ext cx="1343643" cy="72000"/>
          </a:xfrm>
          <a:prstGeom prst="rect">
            <a:avLst/>
          </a:prstGeom>
          <a:solidFill>
            <a:srgbClr val="307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400" y="476848"/>
            <a:ext cx="2476500" cy="2298700"/>
          </a:xfrm>
          <a:prstGeom prst="rect">
            <a:avLst/>
          </a:prstGeom>
        </p:spPr>
      </p:pic>
    </p:spTree>
    <p:extLst>
      <p:ext uri="{BB962C8B-B14F-4D97-AF65-F5344CB8AC3E}">
        <p14:creationId xmlns:p14="http://schemas.microsoft.com/office/powerpoint/2010/main" val="2068242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2936383"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290" b="9290"/>
          <a:stretch>
            <a:fillRect/>
          </a:stretch>
        </p:blipFill>
        <p:spPr/>
      </p:pic>
      <p:pic>
        <p:nvPicPr>
          <p:cNvPr id="5" name="Picture Placeholder 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9290" b="9290"/>
          <a:stretch>
            <a:fillRect/>
          </a:stretch>
        </p:blipFill>
        <p:spPr/>
      </p:pic>
      <p:sp>
        <p:nvSpPr>
          <p:cNvPr id="15" name="Rectangle 14"/>
          <p:cNvSpPr/>
          <p:nvPr/>
        </p:nvSpPr>
        <p:spPr>
          <a:xfrm>
            <a:off x="7753080" y="3299445"/>
            <a:ext cx="3786388" cy="1670594"/>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7"/>
          <p:cNvSpPr txBox="1"/>
          <p:nvPr/>
        </p:nvSpPr>
        <p:spPr>
          <a:xfrm>
            <a:off x="7999146" y="3428234"/>
            <a:ext cx="3427859" cy="1328505"/>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6" name="TextBox 15"/>
          <p:cNvSpPr txBox="1"/>
          <p:nvPr/>
        </p:nvSpPr>
        <p:spPr>
          <a:xfrm>
            <a:off x="7753080" y="2002496"/>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7" name="Isosceles Triangle 16"/>
          <p:cNvSpPr/>
          <p:nvPr/>
        </p:nvSpPr>
        <p:spPr>
          <a:xfrm flipV="1">
            <a:off x="7880537" y="5433272"/>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Isosceles Triangle 17"/>
          <p:cNvSpPr/>
          <p:nvPr/>
        </p:nvSpPr>
        <p:spPr>
          <a:xfrm rot="10800000" flipV="1">
            <a:off x="8066464" y="5433272"/>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2267840" y="2951180"/>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Tree>
    <p:extLst>
      <p:ext uri="{BB962C8B-B14F-4D97-AF65-F5344CB8AC3E}">
        <p14:creationId xmlns:p14="http://schemas.microsoft.com/office/powerpoint/2010/main" val="3150226843"/>
      </p:ext>
    </p:extLst>
  </p:cSld>
  <p:clrMapOvr>
    <a:masterClrMapping/>
  </p:clrMapOvr>
  <p:transition spd="slow">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477296"/>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0" y="3477296"/>
            <a:ext cx="12192000" cy="3380704"/>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Placeholder 4"/>
          <p:cNvPicPr>
            <a:picLocks noGrp="1" noChangeAspect="1"/>
          </p:cNvPicPr>
          <p:nvPr>
            <p:ph type="pic" sz="quarter" idx="13"/>
          </p:nvPr>
        </p:nvPicPr>
        <p:blipFill>
          <a:blip r:embed="rId2"/>
          <a:srcRect t="9011" b="9011"/>
          <a:stretch>
            <a:fillRect/>
          </a:stretch>
        </p:blipFill>
        <p:spPr>
          <a:prstGeom prst="rect">
            <a:avLst/>
          </a:prstGeom>
        </p:spPr>
      </p:pic>
      <p:sp>
        <p:nvSpPr>
          <p:cNvPr id="3" name="Rectangle 2"/>
          <p:cNvSpPr/>
          <p:nvPr/>
        </p:nvSpPr>
        <p:spPr>
          <a:xfrm>
            <a:off x="1171977" y="1178417"/>
            <a:ext cx="5293217" cy="4597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p:cNvSpPr txBox="1"/>
          <p:nvPr/>
        </p:nvSpPr>
        <p:spPr>
          <a:xfrm>
            <a:off x="1633753" y="3267402"/>
            <a:ext cx="3129004"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6" name="TextBox 15"/>
          <p:cNvSpPr txBox="1"/>
          <p:nvPr/>
        </p:nvSpPr>
        <p:spPr>
          <a:xfrm>
            <a:off x="1633753" y="2159513"/>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7" name="Isosceles Triangle 16"/>
          <p:cNvSpPr/>
          <p:nvPr/>
        </p:nvSpPr>
        <p:spPr>
          <a:xfrm flipV="1">
            <a:off x="1761210" y="1842534"/>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Isosceles Triangle 17"/>
          <p:cNvSpPr/>
          <p:nvPr/>
        </p:nvSpPr>
        <p:spPr>
          <a:xfrm rot="10800000" flipV="1">
            <a:off x="1947137" y="1842534"/>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522692792"/>
      </p:ext>
    </p:extLst>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l="19817" r="19817"/>
          <a:stretch>
            <a:fillRect/>
          </a:stretch>
        </p:blipFill>
        <p:spPr>
          <a:prstGeom prst="rect">
            <a:avLst/>
          </a:prstGeom>
        </p:spPr>
      </p:pic>
      <p:sp>
        <p:nvSpPr>
          <p:cNvPr id="12" name="Rectangle 11"/>
          <p:cNvSpPr/>
          <p:nvPr/>
        </p:nvSpPr>
        <p:spPr>
          <a:xfrm>
            <a:off x="7907628" y="759854"/>
            <a:ext cx="3005333" cy="574330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1144356" y="3486343"/>
            <a:ext cx="3129004"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5" name="TextBox 4"/>
          <p:cNvSpPr txBox="1"/>
          <p:nvPr/>
        </p:nvSpPr>
        <p:spPr>
          <a:xfrm>
            <a:off x="1144356" y="2378454"/>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6" name="Isosceles Triangle 5"/>
          <p:cNvSpPr/>
          <p:nvPr/>
        </p:nvSpPr>
        <p:spPr>
          <a:xfrm flipV="1">
            <a:off x="1271813" y="206147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Isosceles Triangle 6"/>
          <p:cNvSpPr/>
          <p:nvPr/>
        </p:nvSpPr>
        <p:spPr>
          <a:xfrm rot="10800000" flipV="1">
            <a:off x="1457740" y="2061475"/>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6240351" y="1087179"/>
            <a:ext cx="4257446" cy="5061148"/>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7070679" y="2463591"/>
            <a:ext cx="2596790" cy="2308324"/>
          </a:xfrm>
          <a:prstGeom prst="rect">
            <a:avLst/>
          </a:prstGeom>
          <a:noFill/>
        </p:spPr>
        <p:txBody>
          <a:bodyPr wrap="square" rtlCol="0">
            <a:spAutoFit/>
          </a:bodyPr>
          <a:lstStyle/>
          <a:p>
            <a:r>
              <a:rPr lang="id-ID" sz="3600" b="1" dirty="0" smtClean="0">
                <a:solidFill>
                  <a:schemeClr val="bg1"/>
                </a:solidFill>
                <a:latin typeface="Lato" panose="020F0502020204030203" pitchFamily="34" charset="0"/>
              </a:rPr>
              <a:t>Make Your Designs</a:t>
            </a:r>
          </a:p>
          <a:p>
            <a:r>
              <a:rPr lang="id-ID" sz="3600" b="1" dirty="0" smtClean="0">
                <a:solidFill>
                  <a:schemeClr val="bg1"/>
                </a:solidFill>
                <a:latin typeface="Lato" panose="020F0502020204030203" pitchFamily="34" charset="0"/>
              </a:rPr>
              <a:t>Great Again</a:t>
            </a:r>
            <a:endParaRPr lang="id-ID" sz="2400" b="1" dirty="0">
              <a:solidFill>
                <a:schemeClr val="bg1"/>
              </a:solidFill>
              <a:latin typeface="Lato" panose="020F0502020204030203" pitchFamily="34" charset="0"/>
            </a:endParaRPr>
          </a:p>
        </p:txBody>
      </p:sp>
    </p:spTree>
    <p:extLst>
      <p:ext uri="{BB962C8B-B14F-4D97-AF65-F5344CB8AC3E}">
        <p14:creationId xmlns:p14="http://schemas.microsoft.com/office/powerpoint/2010/main" val="1629617689"/>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259182" y="0"/>
            <a:ext cx="2356834" cy="685800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p:cNvSpPr/>
          <p:nvPr/>
        </p:nvSpPr>
        <p:spPr>
          <a:xfrm>
            <a:off x="3670480" y="0"/>
            <a:ext cx="2859109"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p:cNvSpPr txBox="1"/>
          <p:nvPr/>
        </p:nvSpPr>
        <p:spPr>
          <a:xfrm>
            <a:off x="990068" y="464121"/>
            <a:ext cx="2596790" cy="1569660"/>
          </a:xfrm>
          <a:prstGeom prst="rect">
            <a:avLst/>
          </a:prstGeom>
          <a:noFill/>
        </p:spPr>
        <p:txBody>
          <a:bodyPr wrap="square" rtlCol="0">
            <a:spAutoFit/>
          </a:bodyPr>
          <a:lstStyle/>
          <a:p>
            <a:r>
              <a:rPr lang="id-ID" sz="3200" b="1" dirty="0" smtClean="0">
                <a:solidFill>
                  <a:schemeClr val="tx1">
                    <a:lumMod val="85000"/>
                    <a:lumOff val="15000"/>
                  </a:schemeClr>
                </a:solidFill>
                <a:latin typeface="Lato" panose="020F0502020204030203" pitchFamily="34" charset="0"/>
              </a:rPr>
              <a:t>Make Your Designs</a:t>
            </a:r>
          </a:p>
          <a:p>
            <a:r>
              <a:rPr lang="id-ID" sz="3200" b="1" dirty="0" smtClean="0">
                <a:solidFill>
                  <a:schemeClr val="tx1">
                    <a:lumMod val="85000"/>
                    <a:lumOff val="15000"/>
                  </a:schemeClr>
                </a:solidFill>
                <a:latin typeface="Lato" panose="020F0502020204030203" pitchFamily="34" charset="0"/>
              </a:rPr>
              <a:t>Great Again</a:t>
            </a:r>
            <a:endParaRPr lang="id-ID" sz="2000" b="1" dirty="0">
              <a:solidFill>
                <a:schemeClr val="tx1">
                  <a:lumMod val="85000"/>
                  <a:lumOff val="15000"/>
                </a:schemeClr>
              </a:solidFill>
              <a:latin typeface="Lato" panose="020F0502020204030203" pitchFamily="34" charset="0"/>
            </a:endParaRPr>
          </a:p>
        </p:txBody>
      </p:sp>
      <p:sp>
        <p:nvSpPr>
          <p:cNvPr id="10" name="TextBox 9"/>
          <p:cNvSpPr txBox="1"/>
          <p:nvPr/>
        </p:nvSpPr>
        <p:spPr>
          <a:xfrm>
            <a:off x="8118290" y="4768890"/>
            <a:ext cx="3342550" cy="1361911"/>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pic>
        <p:nvPicPr>
          <p:cNvPr id="8" name="Picture Placeholder 7"/>
          <p:cNvPicPr>
            <a:picLocks noGrp="1" noChangeAspect="1"/>
          </p:cNvPicPr>
          <p:nvPr>
            <p:ph type="pic" sz="quarter" idx="13"/>
          </p:nvPr>
        </p:nvPicPr>
        <p:blipFill>
          <a:blip r:embed="rId2"/>
          <a:srcRect l="18939" r="18939"/>
          <a:stretch>
            <a:fillRect/>
          </a:stretch>
        </p:blipFill>
        <p:spPr>
          <a:prstGeom prst="rect">
            <a:avLst/>
          </a:prstGeom>
        </p:spPr>
      </p:pic>
      <p:pic>
        <p:nvPicPr>
          <p:cNvPr id="7" name="Picture Placeholder 6"/>
          <p:cNvPicPr>
            <a:picLocks noGrp="1" noChangeAspect="1"/>
          </p:cNvPicPr>
          <p:nvPr>
            <p:ph type="pic" sz="quarter" idx="14"/>
          </p:nvPr>
        </p:nvPicPr>
        <p:blipFill>
          <a:blip r:embed="rId3"/>
          <a:srcRect t="7899" b="7899"/>
          <a:stretch>
            <a:fillRect/>
          </a:stretch>
        </p:blipFill>
        <p:spPr>
          <a:prstGeom prst="rect">
            <a:avLst/>
          </a:prstGeom>
        </p:spPr>
      </p:pic>
    </p:spTree>
    <p:extLst>
      <p:ext uri="{BB962C8B-B14F-4D97-AF65-F5344CB8AC3E}">
        <p14:creationId xmlns:p14="http://schemas.microsoft.com/office/powerpoint/2010/main" val="2831418807"/>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t="25706" b="25706"/>
          <a:stretch>
            <a:fillRect/>
          </a:stretch>
        </p:blipFill>
        <p:spPr>
          <a:prstGeom prst="rect">
            <a:avLst/>
          </a:prstGeom>
        </p:spPr>
      </p:pic>
      <p:sp>
        <p:nvSpPr>
          <p:cNvPr id="5" name="Rectangle 4"/>
          <p:cNvSpPr/>
          <p:nvPr/>
        </p:nvSpPr>
        <p:spPr>
          <a:xfrm>
            <a:off x="4211708" y="0"/>
            <a:ext cx="3768584" cy="3709115"/>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2565043" y="4635791"/>
            <a:ext cx="7061915" cy="820674"/>
          </a:xfrm>
          <a:prstGeom prst="rect">
            <a:avLst/>
          </a:prstGeom>
        </p:spPr>
        <p:txBody>
          <a:bodyPr wrap="square">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7" name="TextBox 6"/>
          <p:cNvSpPr txBox="1"/>
          <p:nvPr/>
        </p:nvSpPr>
        <p:spPr>
          <a:xfrm>
            <a:off x="4797605" y="709966"/>
            <a:ext cx="2596790" cy="2308324"/>
          </a:xfrm>
          <a:prstGeom prst="rect">
            <a:avLst/>
          </a:prstGeom>
          <a:noFill/>
        </p:spPr>
        <p:txBody>
          <a:bodyPr wrap="square" rtlCol="0">
            <a:spAutoFit/>
          </a:bodyPr>
          <a:lstStyle/>
          <a:p>
            <a:r>
              <a:rPr lang="id-ID" sz="3600" b="1" dirty="0" smtClean="0">
                <a:solidFill>
                  <a:schemeClr val="tx1">
                    <a:lumMod val="85000"/>
                    <a:lumOff val="15000"/>
                  </a:schemeClr>
                </a:solidFill>
                <a:latin typeface="Lato" panose="020F0502020204030203" pitchFamily="34" charset="0"/>
              </a:rPr>
              <a:t>Make Your Designs</a:t>
            </a:r>
          </a:p>
          <a:p>
            <a:r>
              <a:rPr lang="id-ID" sz="3600" b="1" dirty="0" smtClean="0">
                <a:solidFill>
                  <a:schemeClr val="tx1">
                    <a:lumMod val="85000"/>
                    <a:lumOff val="15000"/>
                  </a:schemeClr>
                </a:solidFill>
                <a:latin typeface="Lato" panose="020F0502020204030203" pitchFamily="34" charset="0"/>
              </a:rPr>
              <a:t>Great Again</a:t>
            </a:r>
            <a:endParaRPr lang="id-ID" sz="2400" b="1" dirty="0">
              <a:solidFill>
                <a:schemeClr val="tx1">
                  <a:lumMod val="85000"/>
                  <a:lumOff val="15000"/>
                </a:schemeClr>
              </a:solidFill>
              <a:latin typeface="Lato" panose="020F0502020204030203" pitchFamily="34" charset="0"/>
            </a:endParaRPr>
          </a:p>
        </p:txBody>
      </p:sp>
    </p:spTree>
    <p:extLst>
      <p:ext uri="{BB962C8B-B14F-4D97-AF65-F5344CB8AC3E}">
        <p14:creationId xmlns:p14="http://schemas.microsoft.com/office/powerpoint/2010/main" val="2791983997"/>
      </p:ext>
    </p:extLst>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p:cNvPicPr>
            <a:picLocks noGrp="1" noChangeAspect="1"/>
          </p:cNvPicPr>
          <p:nvPr>
            <p:ph type="pic" sz="quarter" idx="13"/>
          </p:nvPr>
        </p:nvPicPr>
        <p:blipFill>
          <a:blip r:embed="rId2"/>
          <a:srcRect t="7841" b="7841"/>
          <a:stretch>
            <a:fillRect/>
          </a:stretch>
        </p:blipFill>
        <p:spPr>
          <a:xfrm>
            <a:off x="0" y="0"/>
            <a:ext cx="12192000" cy="6858000"/>
          </a:xfrm>
          <a:prstGeom prst="rect">
            <a:avLst/>
          </a:prstGeom>
        </p:spPr>
      </p:pic>
      <p:sp>
        <p:nvSpPr>
          <p:cNvPr id="22" name="Rectangle 21"/>
          <p:cNvSpPr/>
          <p:nvPr/>
        </p:nvSpPr>
        <p:spPr>
          <a:xfrm>
            <a:off x="1295400" y="1809750"/>
            <a:ext cx="9601200" cy="3238500"/>
          </a:xfrm>
          <a:prstGeom prst="rect">
            <a:avLst/>
          </a:prstGeom>
          <a:solidFill>
            <a:srgbClr val="4F5261">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p:cNvSpPr txBox="1"/>
          <p:nvPr/>
        </p:nvSpPr>
        <p:spPr>
          <a:xfrm>
            <a:off x="2241484" y="2576588"/>
            <a:ext cx="7709033" cy="769441"/>
          </a:xfrm>
          <a:prstGeom prst="rect">
            <a:avLst/>
          </a:prstGeom>
          <a:noFill/>
        </p:spPr>
        <p:txBody>
          <a:bodyPr wrap="none" rtlCol="0">
            <a:spAutoFit/>
          </a:bodyPr>
          <a:lstStyle/>
          <a:p>
            <a:r>
              <a:rPr lang="id-ID" sz="4400" b="1" dirty="0" smtClean="0">
                <a:solidFill>
                  <a:schemeClr val="bg1"/>
                </a:solidFill>
                <a:latin typeface="Lato" panose="020F0502020204030203" pitchFamily="34" charset="0"/>
              </a:rPr>
              <a:t>THANK YOU FOR LISTENING</a:t>
            </a:r>
            <a:endParaRPr lang="id-ID" sz="3200" b="1" dirty="0">
              <a:solidFill>
                <a:schemeClr val="bg1"/>
              </a:solidFill>
              <a:latin typeface="Lato" panose="020F0502020204030203" pitchFamily="34" charset="0"/>
            </a:endParaRPr>
          </a:p>
        </p:txBody>
      </p:sp>
      <p:grpSp>
        <p:nvGrpSpPr>
          <p:cNvPr id="15" name="Group 14"/>
          <p:cNvGrpSpPr/>
          <p:nvPr/>
        </p:nvGrpSpPr>
        <p:grpSpPr>
          <a:xfrm>
            <a:off x="3383239" y="3866280"/>
            <a:ext cx="5425522" cy="276999"/>
            <a:chOff x="753946" y="6361830"/>
            <a:chExt cx="5425522" cy="276999"/>
          </a:xfrm>
        </p:grpSpPr>
        <p:sp>
          <p:nvSpPr>
            <p:cNvPr id="16" name="TextBox 15"/>
            <p:cNvSpPr txBox="1"/>
            <p:nvPr/>
          </p:nvSpPr>
          <p:spPr>
            <a:xfrm>
              <a:off x="2747134" y="6361830"/>
              <a:ext cx="1279517" cy="276999"/>
            </a:xfrm>
            <a:prstGeom prst="rect">
              <a:avLst/>
            </a:prstGeom>
            <a:noFill/>
          </p:spPr>
          <p:txBody>
            <a:bodyPr wrap="none" rtlCol="0">
              <a:spAutoFit/>
            </a:bodyPr>
            <a:lstStyle/>
            <a:p>
              <a:pPr algn="ctr"/>
              <a:r>
                <a:rPr lang="id-ID" sz="1200" b="1" dirty="0" smtClean="0">
                  <a:solidFill>
                    <a:schemeClr val="bg1"/>
                  </a:solidFill>
                  <a:latin typeface="Lato" panose="020F0502020204030203" pitchFamily="34" charset="0"/>
                </a:rPr>
                <a:t>P :</a:t>
              </a:r>
              <a:r>
                <a:rPr lang="en-US" sz="1200" b="1" dirty="0" smtClean="0">
                  <a:solidFill>
                    <a:schemeClr val="bg1"/>
                  </a:solidFill>
                  <a:latin typeface="Lato" panose="020F0502020204030203" pitchFamily="34" charset="0"/>
                </a:rPr>
                <a:t> </a:t>
              </a:r>
              <a:r>
                <a:rPr lang="id-ID" sz="1200" b="1" dirty="0" smtClean="0">
                  <a:solidFill>
                    <a:schemeClr val="bg1"/>
                  </a:solidFill>
                  <a:latin typeface="Lato" panose="020F0502020204030203" pitchFamily="34" charset="0"/>
                </a:rPr>
                <a:t>0123456789</a:t>
              </a:r>
            </a:p>
          </p:txBody>
        </p:sp>
        <p:sp>
          <p:nvSpPr>
            <p:cNvPr id="18" name="TextBox 17"/>
            <p:cNvSpPr txBox="1"/>
            <p:nvPr/>
          </p:nvSpPr>
          <p:spPr>
            <a:xfrm>
              <a:off x="753946" y="6361830"/>
              <a:ext cx="1471237" cy="276999"/>
            </a:xfrm>
            <a:prstGeom prst="rect">
              <a:avLst/>
            </a:prstGeom>
            <a:noFill/>
          </p:spPr>
          <p:txBody>
            <a:bodyPr wrap="none" rtlCol="0">
              <a:spAutoFit/>
            </a:bodyPr>
            <a:lstStyle/>
            <a:p>
              <a:pPr algn="ctr"/>
              <a:r>
                <a:rPr lang="id-ID" sz="1200" b="1" dirty="0" smtClean="0">
                  <a:solidFill>
                    <a:schemeClr val="bg1"/>
                  </a:solidFill>
                  <a:latin typeface="Lato" panose="020F0502020204030203" pitchFamily="34" charset="0"/>
                </a:rPr>
                <a:t>E :</a:t>
              </a:r>
              <a:r>
                <a:rPr lang="en-US" sz="1200" b="1" dirty="0" smtClean="0">
                  <a:solidFill>
                    <a:schemeClr val="bg1"/>
                  </a:solidFill>
                  <a:latin typeface="Lato" panose="020F0502020204030203" pitchFamily="34" charset="0"/>
                </a:rPr>
                <a:t> </a:t>
              </a:r>
              <a:r>
                <a:rPr lang="id-ID" sz="1200" b="1" dirty="0" smtClean="0">
                  <a:solidFill>
                    <a:schemeClr val="bg1"/>
                  </a:solidFill>
                  <a:latin typeface="Lato" panose="020F0502020204030203" pitchFamily="34" charset="0"/>
                </a:rPr>
                <a:t>www.email.com</a:t>
              </a:r>
            </a:p>
          </p:txBody>
        </p:sp>
        <p:sp>
          <p:nvSpPr>
            <p:cNvPr id="19" name="TextBox 18"/>
            <p:cNvSpPr txBox="1"/>
            <p:nvPr/>
          </p:nvSpPr>
          <p:spPr>
            <a:xfrm>
              <a:off x="4474834" y="6361830"/>
              <a:ext cx="1704634" cy="276999"/>
            </a:xfrm>
            <a:prstGeom prst="rect">
              <a:avLst/>
            </a:prstGeom>
            <a:noFill/>
          </p:spPr>
          <p:txBody>
            <a:bodyPr wrap="none" rtlCol="0">
              <a:spAutoFit/>
            </a:bodyPr>
            <a:lstStyle/>
            <a:p>
              <a:pPr algn="ctr"/>
              <a:r>
                <a:rPr lang="en-US" sz="1200" b="1" dirty="0" smtClean="0">
                  <a:solidFill>
                    <a:schemeClr val="bg1"/>
                  </a:solidFill>
                  <a:latin typeface="Lato" panose="020F0502020204030203" pitchFamily="34" charset="0"/>
                </a:rPr>
                <a:t>W</a:t>
              </a:r>
              <a:r>
                <a:rPr lang="id-ID" sz="1200" b="1" dirty="0" smtClean="0">
                  <a:solidFill>
                    <a:schemeClr val="bg1"/>
                  </a:solidFill>
                  <a:latin typeface="Lato" panose="020F0502020204030203" pitchFamily="34" charset="0"/>
                </a:rPr>
                <a:t> :</a:t>
              </a:r>
              <a:r>
                <a:rPr lang="en-US" sz="1200" b="1" dirty="0" smtClean="0">
                  <a:solidFill>
                    <a:schemeClr val="bg1"/>
                  </a:solidFill>
                  <a:latin typeface="Lato" panose="020F0502020204030203" pitchFamily="34" charset="0"/>
                </a:rPr>
                <a:t> www.website.com</a:t>
              </a:r>
              <a:endParaRPr lang="id-ID" sz="1200" b="1" dirty="0" smtClean="0">
                <a:solidFill>
                  <a:schemeClr val="bg1"/>
                </a:solidFill>
                <a:latin typeface="Lato" panose="020F0502020204030203" pitchFamily="34" charset="0"/>
              </a:endParaRPr>
            </a:p>
          </p:txBody>
        </p:sp>
      </p:grpSp>
      <p:sp>
        <p:nvSpPr>
          <p:cNvPr id="20" name="Rectangle 19"/>
          <p:cNvSpPr/>
          <p:nvPr/>
        </p:nvSpPr>
        <p:spPr>
          <a:xfrm>
            <a:off x="5424179" y="3467100"/>
            <a:ext cx="1343643" cy="127001"/>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990364816"/>
      </p:ext>
    </p:extLst>
  </p:cSld>
  <p:clrMapOvr>
    <a:masterClrMapping/>
  </p:clrMapOvr>
  <p:transition spd="slow">
    <p:push dir="u"/>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2"/>
          <a:srcRect t="7813" b="7813"/>
          <a:stretch>
            <a:fillRect/>
          </a:stretch>
        </p:blipFill>
        <p:spPr>
          <a:xfrm>
            <a:off x="0" y="0"/>
            <a:ext cx="12192000" cy="6858000"/>
          </a:xfrm>
          <a:prstGeom prst="rect">
            <a:avLst/>
          </a:prstGeom>
        </p:spPr>
      </p:pic>
      <p:sp>
        <p:nvSpPr>
          <p:cNvPr id="9" name="Rectangle 8"/>
          <p:cNvSpPr/>
          <p:nvPr/>
        </p:nvSpPr>
        <p:spPr>
          <a:xfrm>
            <a:off x="0" y="0"/>
            <a:ext cx="12192000" cy="6858000"/>
          </a:xfrm>
          <a:prstGeom prst="rect">
            <a:avLst/>
          </a:prstGeom>
          <a:solidFill>
            <a:srgbClr val="4F526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 name="TextBox 1"/>
          <p:cNvSpPr txBox="1"/>
          <p:nvPr/>
        </p:nvSpPr>
        <p:spPr>
          <a:xfrm>
            <a:off x="4203783" y="2734158"/>
            <a:ext cx="3784434" cy="830997"/>
          </a:xfrm>
          <a:prstGeom prst="rect">
            <a:avLst/>
          </a:prstGeom>
          <a:noFill/>
        </p:spPr>
        <p:txBody>
          <a:bodyPr wrap="none" rtlCol="0">
            <a:spAutoFit/>
          </a:bodyPr>
          <a:lstStyle/>
          <a:p>
            <a:pPr algn="ctr"/>
            <a:r>
              <a:rPr lang="id-ID" sz="4800" b="1" dirty="0" smtClean="0">
                <a:solidFill>
                  <a:schemeClr val="bg1"/>
                </a:solidFill>
                <a:latin typeface="Lato" panose="020F0502020204030203" pitchFamily="34" charset="0"/>
              </a:rPr>
              <a:t>THANK YOU</a:t>
            </a:r>
            <a:endParaRPr lang="id-ID" sz="3600" b="1" dirty="0">
              <a:solidFill>
                <a:schemeClr val="bg1"/>
              </a:solidFill>
              <a:latin typeface="Lato" panose="020F0502020204030203" pitchFamily="34" charset="0"/>
            </a:endParaRPr>
          </a:p>
        </p:txBody>
      </p:sp>
      <p:sp>
        <p:nvSpPr>
          <p:cNvPr id="3" name="TextBox 2"/>
          <p:cNvSpPr txBox="1"/>
          <p:nvPr/>
        </p:nvSpPr>
        <p:spPr>
          <a:xfrm>
            <a:off x="4713827" y="3503599"/>
            <a:ext cx="2764346" cy="400110"/>
          </a:xfrm>
          <a:prstGeom prst="rect">
            <a:avLst/>
          </a:prstGeom>
          <a:noFill/>
        </p:spPr>
        <p:txBody>
          <a:bodyPr wrap="none" rtlCol="0">
            <a:spAutoFit/>
          </a:bodyPr>
          <a:lstStyle/>
          <a:p>
            <a:pPr algn="ctr"/>
            <a:r>
              <a:rPr lang="id-ID" sz="2000" b="1" dirty="0" smtClean="0">
                <a:solidFill>
                  <a:schemeClr val="bg1"/>
                </a:solidFill>
                <a:latin typeface="Lato" panose="020F0502020204030203" pitchFamily="34" charset="0"/>
              </a:rPr>
              <a:t>Powerpoint Templates</a:t>
            </a:r>
            <a:endParaRPr lang="id-ID" sz="1400" b="1" dirty="0">
              <a:solidFill>
                <a:schemeClr val="bg1"/>
              </a:solidFill>
              <a:latin typeface="Lato" panose="020F0502020204030203" pitchFamily="34" charset="0"/>
            </a:endParaRPr>
          </a:p>
        </p:txBody>
      </p:sp>
      <p:sp>
        <p:nvSpPr>
          <p:cNvPr id="5" name="Rectangle 4"/>
          <p:cNvSpPr/>
          <p:nvPr/>
        </p:nvSpPr>
        <p:spPr>
          <a:xfrm>
            <a:off x="3404557" y="2287685"/>
            <a:ext cx="5382887" cy="2125014"/>
          </a:xfrm>
          <a:prstGeom prst="rect">
            <a:avLst/>
          </a:prstGeom>
          <a:noFill/>
          <a:ln w="76200">
            <a:solidFill>
              <a:srgbClr val="93CD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7" name="Group 16"/>
          <p:cNvGrpSpPr/>
          <p:nvPr/>
        </p:nvGrpSpPr>
        <p:grpSpPr>
          <a:xfrm>
            <a:off x="3420125" y="6361830"/>
            <a:ext cx="5425522" cy="276999"/>
            <a:chOff x="753946" y="6361830"/>
            <a:chExt cx="5425522" cy="276999"/>
          </a:xfrm>
        </p:grpSpPr>
        <p:sp>
          <p:nvSpPr>
            <p:cNvPr id="18" name="TextBox 17"/>
            <p:cNvSpPr txBox="1"/>
            <p:nvPr/>
          </p:nvSpPr>
          <p:spPr>
            <a:xfrm>
              <a:off x="2747134" y="6361830"/>
              <a:ext cx="1279517" cy="276999"/>
            </a:xfrm>
            <a:prstGeom prst="rect">
              <a:avLst/>
            </a:prstGeom>
            <a:noFill/>
          </p:spPr>
          <p:txBody>
            <a:bodyPr wrap="none" rtlCol="0">
              <a:spAutoFit/>
            </a:bodyPr>
            <a:lstStyle/>
            <a:p>
              <a:pPr algn="ctr"/>
              <a:r>
                <a:rPr lang="id-ID" sz="1200" b="1" dirty="0" smtClean="0">
                  <a:solidFill>
                    <a:schemeClr val="bg1"/>
                  </a:solidFill>
                  <a:latin typeface="Lato" panose="020F0502020204030203" pitchFamily="34" charset="0"/>
                </a:rPr>
                <a:t>P :</a:t>
              </a:r>
              <a:r>
                <a:rPr lang="en-US" sz="1200" b="1" dirty="0" smtClean="0">
                  <a:solidFill>
                    <a:schemeClr val="bg1"/>
                  </a:solidFill>
                  <a:latin typeface="Lato" panose="020F0502020204030203" pitchFamily="34" charset="0"/>
                </a:rPr>
                <a:t> </a:t>
              </a:r>
              <a:r>
                <a:rPr lang="id-ID" sz="1200" b="1" dirty="0" smtClean="0">
                  <a:solidFill>
                    <a:schemeClr val="bg1"/>
                  </a:solidFill>
                  <a:latin typeface="Lato" panose="020F0502020204030203" pitchFamily="34" charset="0"/>
                </a:rPr>
                <a:t>0123456789</a:t>
              </a:r>
            </a:p>
          </p:txBody>
        </p:sp>
        <p:sp>
          <p:nvSpPr>
            <p:cNvPr id="19" name="TextBox 18"/>
            <p:cNvSpPr txBox="1"/>
            <p:nvPr/>
          </p:nvSpPr>
          <p:spPr>
            <a:xfrm>
              <a:off x="753946" y="6361830"/>
              <a:ext cx="1471237" cy="276999"/>
            </a:xfrm>
            <a:prstGeom prst="rect">
              <a:avLst/>
            </a:prstGeom>
            <a:noFill/>
          </p:spPr>
          <p:txBody>
            <a:bodyPr wrap="none" rtlCol="0">
              <a:spAutoFit/>
            </a:bodyPr>
            <a:lstStyle/>
            <a:p>
              <a:pPr algn="ctr"/>
              <a:r>
                <a:rPr lang="id-ID" sz="1200" b="1" dirty="0" smtClean="0">
                  <a:solidFill>
                    <a:schemeClr val="bg1"/>
                  </a:solidFill>
                  <a:latin typeface="Lato" panose="020F0502020204030203" pitchFamily="34" charset="0"/>
                </a:rPr>
                <a:t>E :</a:t>
              </a:r>
              <a:r>
                <a:rPr lang="en-US" sz="1200" b="1" dirty="0" smtClean="0">
                  <a:solidFill>
                    <a:schemeClr val="bg1"/>
                  </a:solidFill>
                  <a:latin typeface="Lato" panose="020F0502020204030203" pitchFamily="34" charset="0"/>
                </a:rPr>
                <a:t> </a:t>
              </a:r>
              <a:r>
                <a:rPr lang="id-ID" sz="1200" b="1" dirty="0" smtClean="0">
                  <a:solidFill>
                    <a:schemeClr val="bg1"/>
                  </a:solidFill>
                  <a:latin typeface="Lato" panose="020F0502020204030203" pitchFamily="34" charset="0"/>
                </a:rPr>
                <a:t>www.email.com</a:t>
              </a:r>
            </a:p>
          </p:txBody>
        </p:sp>
        <p:sp>
          <p:nvSpPr>
            <p:cNvPr id="20" name="TextBox 19"/>
            <p:cNvSpPr txBox="1"/>
            <p:nvPr/>
          </p:nvSpPr>
          <p:spPr>
            <a:xfrm>
              <a:off x="4474834" y="6361830"/>
              <a:ext cx="1704634" cy="276999"/>
            </a:xfrm>
            <a:prstGeom prst="rect">
              <a:avLst/>
            </a:prstGeom>
            <a:noFill/>
          </p:spPr>
          <p:txBody>
            <a:bodyPr wrap="none" rtlCol="0">
              <a:spAutoFit/>
            </a:bodyPr>
            <a:lstStyle/>
            <a:p>
              <a:pPr algn="ctr"/>
              <a:r>
                <a:rPr lang="en-US" sz="1200" b="1" dirty="0" smtClean="0">
                  <a:solidFill>
                    <a:schemeClr val="bg1"/>
                  </a:solidFill>
                  <a:latin typeface="Lato" panose="020F0502020204030203" pitchFamily="34" charset="0"/>
                </a:rPr>
                <a:t>W</a:t>
              </a:r>
              <a:r>
                <a:rPr lang="id-ID" sz="1200" b="1" dirty="0" smtClean="0">
                  <a:solidFill>
                    <a:schemeClr val="bg1"/>
                  </a:solidFill>
                  <a:latin typeface="Lato" panose="020F0502020204030203" pitchFamily="34" charset="0"/>
                </a:rPr>
                <a:t> :</a:t>
              </a:r>
              <a:r>
                <a:rPr lang="en-US" sz="1200" b="1" dirty="0" smtClean="0">
                  <a:solidFill>
                    <a:schemeClr val="bg1"/>
                  </a:solidFill>
                  <a:latin typeface="Lato" panose="020F0502020204030203" pitchFamily="34" charset="0"/>
                </a:rPr>
                <a:t> www.website.com</a:t>
              </a:r>
              <a:endParaRPr lang="id-ID" sz="1200" b="1" dirty="0" smtClean="0">
                <a:solidFill>
                  <a:schemeClr val="bg1"/>
                </a:solidFill>
                <a:latin typeface="Lato" panose="020F0502020204030203" pitchFamily="34" charset="0"/>
              </a:endParaRPr>
            </a:p>
          </p:txBody>
        </p:sp>
      </p:grpSp>
    </p:spTree>
    <p:extLst>
      <p:ext uri="{BB962C8B-B14F-4D97-AF65-F5344CB8AC3E}">
        <p14:creationId xmlns:p14="http://schemas.microsoft.com/office/powerpoint/2010/main" val="314297306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8384" b="28384"/>
          <a:stretch>
            <a:fillRect/>
          </a:stretch>
        </p:blipFill>
        <p:spPr/>
      </p:pic>
      <p:sp>
        <p:nvSpPr>
          <p:cNvPr id="6" name="Rectangle 5"/>
          <p:cNvSpPr/>
          <p:nvPr/>
        </p:nvSpPr>
        <p:spPr>
          <a:xfrm>
            <a:off x="3105151" y="2987897"/>
            <a:ext cx="5981700" cy="105606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3475443" y="3254321"/>
            <a:ext cx="5241115"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Make Your Designs Great Again</a:t>
            </a:r>
            <a:endParaRPr lang="id-ID" b="1" dirty="0">
              <a:solidFill>
                <a:schemeClr val="bg1"/>
              </a:solidFill>
              <a:latin typeface="Lato" panose="020F0502020204030203" pitchFamily="34" charset="0"/>
            </a:endParaRPr>
          </a:p>
        </p:txBody>
      </p:sp>
      <p:sp>
        <p:nvSpPr>
          <p:cNvPr id="12" name="TextBox 11"/>
          <p:cNvSpPr txBox="1"/>
          <p:nvPr/>
        </p:nvSpPr>
        <p:spPr>
          <a:xfrm>
            <a:off x="2091354" y="4528136"/>
            <a:ext cx="8009293" cy="566758"/>
          </a:xfrm>
          <a:prstGeom prst="rect">
            <a:avLst/>
          </a:prstGeom>
          <a:noFill/>
        </p:spPr>
        <p:txBody>
          <a:bodyPr wrap="square" rtlCol="0">
            <a:spAutoFit/>
          </a:bodyPr>
          <a:lstStyle/>
          <a:p>
            <a:pPr algn="ctr">
              <a:lnSpc>
                <a:spcPct val="150000"/>
              </a:lnSpc>
            </a:pPr>
            <a:r>
              <a:rPr lang="id-ID" sz="1100" dirty="0">
                <a:solidFill>
                  <a:schemeClr val="tx1">
                    <a:lumMod val="65000"/>
                    <a:lumOff val="35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grpSp>
        <p:nvGrpSpPr>
          <p:cNvPr id="2" name="Group 1"/>
          <p:cNvGrpSpPr/>
          <p:nvPr/>
        </p:nvGrpSpPr>
        <p:grpSpPr>
          <a:xfrm>
            <a:off x="5908383" y="5339169"/>
            <a:ext cx="375234" cy="163196"/>
            <a:chOff x="5577027" y="3872319"/>
            <a:chExt cx="375234" cy="163196"/>
          </a:xfrm>
        </p:grpSpPr>
        <p:sp>
          <p:nvSpPr>
            <p:cNvPr id="7" name="Isosceles Triangle 6"/>
            <p:cNvSpPr/>
            <p:nvPr/>
          </p:nvSpPr>
          <p:spPr>
            <a:xfrm flipV="1">
              <a:off x="5577027" y="387231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Isosceles Triangle 7"/>
            <p:cNvSpPr/>
            <p:nvPr/>
          </p:nvSpPr>
          <p:spPr>
            <a:xfrm rot="10800000" flipV="1">
              <a:off x="5762954" y="3872319"/>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44539706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37531"/>
            <a:ext cx="2936383"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2250" b="12250"/>
          <a:stretch>
            <a:fillRect/>
          </a:stretch>
        </p:blipFill>
        <p:spPr/>
      </p:pic>
      <p:sp>
        <p:nvSpPr>
          <p:cNvPr id="5" name="TextBox 4"/>
          <p:cNvSpPr txBox="1"/>
          <p:nvPr/>
        </p:nvSpPr>
        <p:spPr>
          <a:xfrm>
            <a:off x="8519548" y="2245079"/>
            <a:ext cx="2078839" cy="954107"/>
          </a:xfrm>
          <a:prstGeom prst="rect">
            <a:avLst/>
          </a:prstGeom>
          <a:noFill/>
        </p:spPr>
        <p:txBody>
          <a:bodyPr wrap="none" rtlCol="0">
            <a:spAutoFit/>
          </a:bodyPr>
          <a:lstStyle/>
          <a:p>
            <a:pPr algn="ctr"/>
            <a:r>
              <a:rPr lang="id-ID" sz="2800" b="1" dirty="0" smtClean="0">
                <a:solidFill>
                  <a:schemeClr val="tx1">
                    <a:lumMod val="85000"/>
                    <a:lumOff val="15000"/>
                  </a:schemeClr>
                </a:solidFill>
                <a:latin typeface="Lato" panose="020F0502020204030203" pitchFamily="34" charset="0"/>
              </a:rPr>
              <a:t>Powerpoint</a:t>
            </a:r>
          </a:p>
          <a:p>
            <a:pPr algn="ctr"/>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6" name="TextBox 5"/>
          <p:cNvSpPr txBox="1"/>
          <p:nvPr/>
        </p:nvSpPr>
        <p:spPr>
          <a:xfrm>
            <a:off x="7845038" y="3391469"/>
            <a:ext cx="3427859" cy="1328505"/>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7" name="Isosceles Triangle 6"/>
          <p:cNvSpPr/>
          <p:nvPr/>
        </p:nvSpPr>
        <p:spPr>
          <a:xfrm flipV="1">
            <a:off x="9389172" y="1915221"/>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Isosceles Triangle 7"/>
          <p:cNvSpPr/>
          <p:nvPr/>
        </p:nvSpPr>
        <p:spPr>
          <a:xfrm rot="10800000" flipV="1">
            <a:off x="9575099" y="1915221"/>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732287" y="1915221"/>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Tree>
    <p:extLst>
      <p:ext uri="{BB962C8B-B14F-4D97-AF65-F5344CB8AC3E}">
        <p14:creationId xmlns:p14="http://schemas.microsoft.com/office/powerpoint/2010/main" val="27045270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300" b="9300"/>
          <a:stretch>
            <a:fillRect/>
          </a:stretch>
        </p:blipFill>
        <p:spPr/>
      </p:pic>
      <p:sp>
        <p:nvSpPr>
          <p:cNvPr id="5" name="Rectangle 4"/>
          <p:cNvSpPr/>
          <p:nvPr/>
        </p:nvSpPr>
        <p:spPr>
          <a:xfrm>
            <a:off x="1390916" y="0"/>
            <a:ext cx="3490175"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2096585" y="2411547"/>
            <a:ext cx="2078839" cy="954107"/>
          </a:xfrm>
          <a:prstGeom prst="rect">
            <a:avLst/>
          </a:prstGeom>
          <a:noFill/>
        </p:spPr>
        <p:txBody>
          <a:bodyPr wrap="none" rtlCol="0">
            <a:spAutoFit/>
          </a:bodyPr>
          <a:lstStyle/>
          <a:p>
            <a:pPr algn="ctr"/>
            <a:r>
              <a:rPr lang="id-ID" sz="2800" b="1" dirty="0" smtClean="0">
                <a:solidFill>
                  <a:schemeClr val="bg1"/>
                </a:solidFill>
                <a:latin typeface="Lato" panose="020F0502020204030203" pitchFamily="34" charset="0"/>
              </a:rPr>
              <a:t>Powerpoint</a:t>
            </a:r>
          </a:p>
          <a:p>
            <a:pPr algn="ctr"/>
            <a:r>
              <a:rPr lang="id-ID" sz="2800" b="1" dirty="0" smtClean="0">
                <a:solidFill>
                  <a:schemeClr val="bg1"/>
                </a:solidFill>
                <a:latin typeface="Lato" panose="020F0502020204030203" pitchFamily="34" charset="0"/>
              </a:rPr>
              <a:t>Templates</a:t>
            </a:r>
            <a:endParaRPr lang="id-ID" b="1" dirty="0">
              <a:solidFill>
                <a:schemeClr val="bg1"/>
              </a:solidFill>
              <a:latin typeface="Lato" panose="020F0502020204030203" pitchFamily="34" charset="0"/>
            </a:endParaRPr>
          </a:p>
        </p:txBody>
      </p:sp>
      <p:sp>
        <p:nvSpPr>
          <p:cNvPr id="13" name="TextBox 12"/>
          <p:cNvSpPr txBox="1"/>
          <p:nvPr/>
        </p:nvSpPr>
        <p:spPr>
          <a:xfrm>
            <a:off x="1558342" y="3365654"/>
            <a:ext cx="3155324" cy="1328505"/>
          </a:xfrm>
          <a:prstGeom prst="rect">
            <a:avLst/>
          </a:prstGeom>
          <a:noFill/>
        </p:spPr>
        <p:txBody>
          <a:bodyPr wrap="square" rtlCol="0">
            <a:spAutoFit/>
          </a:bodyPr>
          <a:lstStyle/>
          <a:p>
            <a:pPr algn="ct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4" name="Rectangle 13"/>
          <p:cNvSpPr/>
          <p:nvPr/>
        </p:nvSpPr>
        <p:spPr>
          <a:xfrm>
            <a:off x="2288666" y="4995516"/>
            <a:ext cx="1639390" cy="20406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05766059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95515" y="0"/>
            <a:ext cx="2996485"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4" name="Picture Placeholder 1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3063" r="33063"/>
          <a:stretch>
            <a:fillRect/>
          </a:stretch>
        </p:blipFill>
        <p:spPr/>
      </p:pic>
      <p:sp>
        <p:nvSpPr>
          <p:cNvPr id="7" name="Rectangle 6"/>
          <p:cNvSpPr/>
          <p:nvPr/>
        </p:nvSpPr>
        <p:spPr>
          <a:xfrm>
            <a:off x="16962" y="1661375"/>
            <a:ext cx="7542938" cy="137386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7"/>
          <p:cNvSpPr txBox="1"/>
          <p:nvPr/>
        </p:nvSpPr>
        <p:spPr>
          <a:xfrm>
            <a:off x="618995" y="1779218"/>
            <a:ext cx="2350580" cy="1015663"/>
          </a:xfrm>
          <a:prstGeom prst="rect">
            <a:avLst/>
          </a:prstGeom>
          <a:noFill/>
        </p:spPr>
        <p:txBody>
          <a:bodyPr wrap="none" rtlCol="0">
            <a:spAutoFit/>
          </a:bodyPr>
          <a:lstStyle/>
          <a:p>
            <a:r>
              <a:rPr lang="id-ID" sz="3200" b="1" dirty="0" smtClean="0">
                <a:solidFill>
                  <a:schemeClr val="bg1"/>
                </a:solidFill>
                <a:latin typeface="Lato" panose="020F0502020204030203" pitchFamily="34" charset="0"/>
              </a:rPr>
              <a:t>Powerpoint</a:t>
            </a:r>
          </a:p>
          <a:p>
            <a:r>
              <a:rPr lang="id-ID" sz="2800" b="1" dirty="0" smtClean="0">
                <a:solidFill>
                  <a:schemeClr val="bg1"/>
                </a:solidFill>
                <a:latin typeface="Lato" panose="020F0502020204030203" pitchFamily="34" charset="0"/>
              </a:rPr>
              <a:t>Templates</a:t>
            </a:r>
            <a:endParaRPr lang="id-ID" b="1" dirty="0">
              <a:solidFill>
                <a:schemeClr val="bg1"/>
              </a:solidFill>
              <a:latin typeface="Lato" panose="020F0502020204030203" pitchFamily="34" charset="0"/>
            </a:endParaRPr>
          </a:p>
        </p:txBody>
      </p:sp>
      <p:sp>
        <p:nvSpPr>
          <p:cNvPr id="9" name="Isosceles Triangle 8"/>
          <p:cNvSpPr/>
          <p:nvPr/>
        </p:nvSpPr>
        <p:spPr>
          <a:xfrm flipV="1">
            <a:off x="718136" y="4190638"/>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904063" y="4190638"/>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618995" y="4777459"/>
            <a:ext cx="6096000" cy="820674"/>
          </a:xfrm>
          <a:prstGeom prst="rect">
            <a:avLst/>
          </a:prstGeom>
        </p:spPr>
        <p:txBody>
          <a:bodyPr>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2" name="TextBox 11"/>
          <p:cNvSpPr txBox="1"/>
          <p:nvPr/>
        </p:nvSpPr>
        <p:spPr>
          <a:xfrm>
            <a:off x="8466705" y="2880084"/>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pic>
        <p:nvPicPr>
          <p:cNvPr id="13" name="Picture Placeholder 1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717" r="22717"/>
          <a:stretch>
            <a:fillRect/>
          </a:stretch>
        </p:blipFill>
        <p:spPr/>
      </p:pic>
    </p:spTree>
    <p:extLst>
      <p:ext uri="{BB962C8B-B14F-4D97-AF65-F5344CB8AC3E}">
        <p14:creationId xmlns:p14="http://schemas.microsoft.com/office/powerpoint/2010/main" val="351356107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906" b="10906"/>
          <a:stretch>
            <a:fillRect/>
          </a:stretch>
        </p:blipFill>
        <p:spPr/>
      </p:pic>
      <p:sp>
        <p:nvSpPr>
          <p:cNvPr id="6" name="TextBox 5"/>
          <p:cNvSpPr txBox="1"/>
          <p:nvPr/>
        </p:nvSpPr>
        <p:spPr>
          <a:xfrm>
            <a:off x="1695355" y="3379780"/>
            <a:ext cx="4343400" cy="1615827"/>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7" name="TextBox 6"/>
          <p:cNvSpPr txBox="1"/>
          <p:nvPr/>
        </p:nvSpPr>
        <p:spPr>
          <a:xfrm>
            <a:off x="1695355" y="1648361"/>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cxnSp>
        <p:nvCxnSpPr>
          <p:cNvPr id="8" name="Straight Connector 7"/>
          <p:cNvCxnSpPr/>
          <p:nvPr/>
        </p:nvCxnSpPr>
        <p:spPr>
          <a:xfrm>
            <a:off x="1813893" y="3174996"/>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flipV="1">
            <a:off x="1813893" y="128196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Isosceles Triangle 10"/>
          <p:cNvSpPr/>
          <p:nvPr/>
        </p:nvSpPr>
        <p:spPr>
          <a:xfrm rot="10800000" flipV="1">
            <a:off x="1986941" y="1281969"/>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7370290" y="-16937"/>
            <a:ext cx="3490175"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8422790" y="-16936"/>
            <a:ext cx="1385172" cy="1674254"/>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56200031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22540"/>
            <a:ext cx="1777284" cy="688053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1777284" y="-22539"/>
            <a:ext cx="2936383"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7"/>
          <p:cNvSpPr txBox="1"/>
          <p:nvPr/>
        </p:nvSpPr>
        <p:spPr>
          <a:xfrm>
            <a:off x="6961502" y="3638370"/>
            <a:ext cx="4343400" cy="1615827"/>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9" name="TextBox 8"/>
          <p:cNvSpPr txBox="1"/>
          <p:nvPr/>
        </p:nvSpPr>
        <p:spPr>
          <a:xfrm>
            <a:off x="6961502" y="1906951"/>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
        <p:nvSpPr>
          <p:cNvPr id="11" name="Isosceles Triangle 10"/>
          <p:cNvSpPr/>
          <p:nvPr/>
        </p:nvSpPr>
        <p:spPr>
          <a:xfrm flipV="1">
            <a:off x="7080040" y="154055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Isosceles Triangle 11"/>
          <p:cNvSpPr/>
          <p:nvPr/>
        </p:nvSpPr>
        <p:spPr>
          <a:xfrm rot="10800000" flipV="1">
            <a:off x="7253088" y="1540559"/>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824" b="6824"/>
          <a:stretch>
            <a:fillRect/>
          </a:stretch>
        </p:blipFill>
        <p:spPr/>
      </p:pic>
      <p:cxnSp>
        <p:nvCxnSpPr>
          <p:cNvPr id="14" name="Straight Connector 13"/>
          <p:cNvCxnSpPr/>
          <p:nvPr/>
        </p:nvCxnSpPr>
        <p:spPr>
          <a:xfrm>
            <a:off x="7080040" y="3451221"/>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9226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251" r="20251"/>
          <a:stretch>
            <a:fillRect/>
          </a:stretch>
        </p:blipFill>
        <p:spPr/>
      </p:pic>
      <p:sp>
        <p:nvSpPr>
          <p:cNvPr id="6" name="Rectangle 5"/>
          <p:cNvSpPr/>
          <p:nvPr/>
        </p:nvSpPr>
        <p:spPr>
          <a:xfrm>
            <a:off x="1201820" y="1438437"/>
            <a:ext cx="5714138" cy="4266904"/>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1736221" y="3405335"/>
            <a:ext cx="4355488" cy="400110"/>
          </a:xfrm>
          <a:prstGeom prst="rect">
            <a:avLst/>
          </a:prstGeom>
          <a:noFill/>
        </p:spPr>
        <p:txBody>
          <a:bodyPr wrap="none" rtlCol="0">
            <a:spAutoFit/>
          </a:bodyPr>
          <a:lstStyle/>
          <a:p>
            <a:r>
              <a:rPr lang="en-US" sz="2000" dirty="0">
                <a:solidFill>
                  <a:schemeClr val="bg1"/>
                </a:solidFill>
                <a:latin typeface="Lato" panose="020F0502020204030203" pitchFamily="34" charset="0"/>
              </a:rPr>
              <a:t>SIMPLE PERSONAL PRESENTATION</a:t>
            </a:r>
          </a:p>
        </p:txBody>
      </p:sp>
      <p:sp>
        <p:nvSpPr>
          <p:cNvPr id="8" name="TextBox 7"/>
          <p:cNvSpPr txBox="1"/>
          <p:nvPr/>
        </p:nvSpPr>
        <p:spPr>
          <a:xfrm>
            <a:off x="1736221" y="3786339"/>
            <a:ext cx="4343400" cy="854080"/>
          </a:xfrm>
          <a:prstGeom prst="rect">
            <a:avLst/>
          </a:prstGeom>
          <a:noFill/>
        </p:spPr>
        <p:txBody>
          <a:bodyPr wrap="square" rtlCol="0">
            <a:spAutoFit/>
          </a:bodyPr>
          <a:lstStyle/>
          <a:p>
            <a:pPr>
              <a:lnSpc>
                <a:spcPct val="150000"/>
              </a:lnSpc>
            </a:pP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smtClean="0">
                <a:solidFill>
                  <a:schemeClr val="bg1"/>
                </a:solidFill>
                <a:latin typeface="Lato" panose="020F0502020204030203" pitchFamily="34" charset="0"/>
                <a:ea typeface="Open Sans" panose="020B0606030504020204" pitchFamily="34" charset="0"/>
                <a:cs typeface="Open Sans" panose="020B0606030504020204" pitchFamily="34" charset="0"/>
              </a:rPr>
              <a:t>Ei</a:t>
            </a:r>
            <a:endPar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9" name="TextBox 8"/>
          <p:cNvSpPr txBox="1"/>
          <p:nvPr/>
        </p:nvSpPr>
        <p:spPr>
          <a:xfrm>
            <a:off x="1736221" y="1641633"/>
            <a:ext cx="2890856" cy="1323439"/>
          </a:xfrm>
          <a:prstGeom prst="rect">
            <a:avLst/>
          </a:prstGeom>
          <a:noFill/>
        </p:spPr>
        <p:txBody>
          <a:bodyPr wrap="none" rtlCol="0">
            <a:spAutoFit/>
          </a:bodyPr>
          <a:lstStyle/>
          <a:p>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endParaRPr>
          </a:p>
        </p:txBody>
      </p:sp>
      <p:cxnSp>
        <p:nvCxnSpPr>
          <p:cNvPr id="10" name="Straight Connector 9"/>
          <p:cNvCxnSpPr/>
          <p:nvPr/>
        </p:nvCxnSpPr>
        <p:spPr>
          <a:xfrm>
            <a:off x="1854759" y="3168268"/>
            <a:ext cx="1612341"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flipV="1">
            <a:off x="1854759" y="104341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Isosceles Triangle 11"/>
          <p:cNvSpPr/>
          <p:nvPr/>
        </p:nvSpPr>
        <p:spPr>
          <a:xfrm rot="10800000" flipV="1">
            <a:off x="2027807" y="1043419"/>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27857820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5200806" cy="688053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039" b="7039"/>
          <a:stretch>
            <a:fillRect/>
          </a:stretch>
        </p:blipFill>
        <p:spPr/>
      </p:pic>
      <p:sp>
        <p:nvSpPr>
          <p:cNvPr id="6" name="Rectangle 5"/>
          <p:cNvSpPr/>
          <p:nvPr/>
        </p:nvSpPr>
        <p:spPr>
          <a:xfrm>
            <a:off x="5020388" y="3735947"/>
            <a:ext cx="960299" cy="1814848"/>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7087230" y="3524125"/>
            <a:ext cx="3427859" cy="1361911"/>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8" name="TextBox 7"/>
          <p:cNvSpPr txBox="1"/>
          <p:nvPr/>
        </p:nvSpPr>
        <p:spPr>
          <a:xfrm>
            <a:off x="7087230" y="2416236"/>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9" name="Isosceles Triangle 8"/>
          <p:cNvSpPr/>
          <p:nvPr/>
        </p:nvSpPr>
        <p:spPr>
          <a:xfrm flipV="1">
            <a:off x="7214687" y="2099257"/>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7400614" y="2099257"/>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1158345" y="3132250"/>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Tree>
    <p:extLst>
      <p:ext uri="{BB962C8B-B14F-4D97-AF65-F5344CB8AC3E}">
        <p14:creationId xmlns:p14="http://schemas.microsoft.com/office/powerpoint/2010/main" val="397728571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l="25741" r="25741"/>
          <a:stretch>
            <a:fillRect/>
          </a:stretch>
        </p:blipFill>
        <p:spPr>
          <a:prstGeom prst="rect">
            <a:avLst/>
          </a:prstGeom>
        </p:spPr>
      </p:pic>
      <p:sp>
        <p:nvSpPr>
          <p:cNvPr id="7" name="Rectangle 6"/>
          <p:cNvSpPr/>
          <p:nvPr/>
        </p:nvSpPr>
        <p:spPr>
          <a:xfrm>
            <a:off x="734096" y="1"/>
            <a:ext cx="2820471" cy="850006"/>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p:cNvSpPr/>
          <p:nvPr/>
        </p:nvSpPr>
        <p:spPr>
          <a:xfrm>
            <a:off x="3554567" y="0"/>
            <a:ext cx="2987900" cy="396669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2767453" y="1683400"/>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12" name="TextBox 11"/>
          <p:cNvSpPr txBox="1"/>
          <p:nvPr/>
        </p:nvSpPr>
        <p:spPr>
          <a:xfrm>
            <a:off x="7090860" y="3975460"/>
            <a:ext cx="4343400" cy="1615827"/>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13" name="TextBox 12"/>
          <p:cNvSpPr txBox="1"/>
          <p:nvPr/>
        </p:nvSpPr>
        <p:spPr>
          <a:xfrm>
            <a:off x="7090860" y="2244041"/>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
        <p:nvSpPr>
          <p:cNvPr id="15" name="Isosceles Triangle 14"/>
          <p:cNvSpPr/>
          <p:nvPr/>
        </p:nvSpPr>
        <p:spPr>
          <a:xfrm flipV="1">
            <a:off x="7209398" y="187764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Isosceles Triangle 15"/>
          <p:cNvSpPr/>
          <p:nvPr/>
        </p:nvSpPr>
        <p:spPr>
          <a:xfrm rot="10800000" flipV="1">
            <a:off x="7382446" y="1877649"/>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1" name="Straight Connector 10"/>
          <p:cNvCxnSpPr/>
          <p:nvPr/>
        </p:nvCxnSpPr>
        <p:spPr>
          <a:xfrm>
            <a:off x="7209398" y="3756021"/>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44029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463046" y="-1"/>
            <a:ext cx="4069725" cy="6857999"/>
          </a:xfrm>
          <a:prstGeom prst="rect">
            <a:avLst/>
          </a:prstGeom>
          <a:solidFill>
            <a:srgbClr val="307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574145" y="2720697"/>
            <a:ext cx="4343400" cy="1521057"/>
          </a:xfrm>
          <a:prstGeom prst="rect">
            <a:avLst/>
          </a:prstGeom>
          <a:noFill/>
        </p:spPr>
        <p:txBody>
          <a:bodyPr wrap="square" rtlCol="0">
            <a:spAutoFit/>
          </a:bodyPr>
          <a:lstStyle/>
          <a:p>
            <a:pPr algn="just">
              <a:lnSpc>
                <a:spcPct val="150000"/>
              </a:lnSpc>
            </a:pPr>
            <a:r>
              <a:rPr lang="en-US" sz="1600" dirty="0" smtClean="0">
                <a:latin typeface="Lato Light" charset="0"/>
                <a:ea typeface="Lato Light" charset="0"/>
                <a:cs typeface="Lato Light" charset="0"/>
              </a:rPr>
              <a:t>Create </a:t>
            </a:r>
            <a:r>
              <a:rPr lang="en-US" sz="1600" dirty="0">
                <a:latin typeface="Lato Light" charset="0"/>
                <a:ea typeface="Lato Light" charset="0"/>
                <a:cs typeface="Lato Light" charset="0"/>
              </a:rPr>
              <a:t>an automated garden/plant monitoring system using an Arduino micro controller, </a:t>
            </a:r>
            <a:r>
              <a:rPr lang="en-US" sz="1600" dirty="0" smtClean="0">
                <a:latin typeface="Lato Light" charset="0"/>
                <a:ea typeface="Lato Light" charset="0"/>
                <a:cs typeface="Lato Light" charset="0"/>
              </a:rPr>
              <a:t>using sensors for moisture, temperature and light, and </a:t>
            </a:r>
            <a:r>
              <a:rPr lang="en-US" sz="1600" dirty="0">
                <a:latin typeface="Lato Light" charset="0"/>
                <a:ea typeface="Lato Light" charset="0"/>
                <a:cs typeface="Lato Light" charset="0"/>
              </a:rPr>
              <a:t>the Johnny-Five Library. </a:t>
            </a:r>
            <a:endParaRPr lang="en-US" sz="1600" dirty="0" smtClean="0">
              <a:latin typeface="Lato Light" charset="0"/>
              <a:ea typeface="Lato Light" charset="0"/>
              <a:cs typeface="Lato Light" charset="0"/>
            </a:endParaRPr>
          </a:p>
        </p:txBody>
      </p:sp>
      <p:sp>
        <p:nvSpPr>
          <p:cNvPr id="11" name="TextBox 10"/>
          <p:cNvSpPr txBox="1"/>
          <p:nvPr/>
        </p:nvSpPr>
        <p:spPr>
          <a:xfrm>
            <a:off x="574145" y="1264333"/>
            <a:ext cx="3492174" cy="707886"/>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THE PROJECT</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
        <p:nvSpPr>
          <p:cNvPr id="12" name="TextBox 11"/>
          <p:cNvSpPr txBox="1"/>
          <p:nvPr/>
        </p:nvSpPr>
        <p:spPr>
          <a:xfrm rot="16200000">
            <a:off x="9437628" y="3304513"/>
            <a:ext cx="324697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cxnSp>
        <p:nvCxnSpPr>
          <p:cNvPr id="13" name="Straight Connector 12"/>
          <p:cNvCxnSpPr/>
          <p:nvPr/>
        </p:nvCxnSpPr>
        <p:spPr>
          <a:xfrm>
            <a:off x="692683" y="2165346"/>
            <a:ext cx="1767507" cy="0"/>
          </a:xfrm>
          <a:prstGeom prst="line">
            <a:avLst/>
          </a:prstGeom>
          <a:ln w="76200">
            <a:solidFill>
              <a:srgbClr val="307367"/>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692683" y="4797106"/>
            <a:ext cx="1363225" cy="927751"/>
          </a:xfrm>
          <a:prstGeom prst="rect">
            <a:avLst/>
          </a:prstGeom>
        </p:spPr>
      </p:pic>
      <p:pic>
        <p:nvPicPr>
          <p:cNvPr id="8" name="Picture 7"/>
          <p:cNvPicPr>
            <a:picLocks noChangeAspect="1"/>
          </p:cNvPicPr>
          <p:nvPr/>
        </p:nvPicPr>
        <p:blipFill>
          <a:blip r:embed="rId3"/>
          <a:stretch>
            <a:fillRect/>
          </a:stretch>
        </p:blipFill>
        <p:spPr>
          <a:xfrm>
            <a:off x="2497936" y="4797105"/>
            <a:ext cx="927751" cy="927751"/>
          </a:xfrm>
          <a:prstGeom prst="rect">
            <a:avLst/>
          </a:prstGeom>
        </p:spPr>
      </p:pic>
      <p:pic>
        <p:nvPicPr>
          <p:cNvPr id="14" name="Picture 13"/>
          <p:cNvPicPr>
            <a:picLocks noChangeAspect="1"/>
          </p:cNvPicPr>
          <p:nvPr/>
        </p:nvPicPr>
        <p:blipFill rotWithShape="1">
          <a:blip r:embed="rId4"/>
          <a:srcRect l="50370" t="5173" r="4630" b="10625"/>
          <a:stretch/>
        </p:blipFill>
        <p:spPr>
          <a:xfrm>
            <a:off x="3867715" y="4797105"/>
            <a:ext cx="836691" cy="927751"/>
          </a:xfrm>
          <a:prstGeom prst="rect">
            <a:avLst/>
          </a:prstGeom>
        </p:spPr>
      </p:pic>
      <p:pic>
        <p:nvPicPr>
          <p:cNvPr id="18" name="Picture Placeholder 3"/>
          <p:cNvPicPr>
            <a:picLocks noChangeAspect="1"/>
          </p:cNvPicPr>
          <p:nvPr/>
        </p:nvPicPr>
        <p:blipFill>
          <a:blip r:embed="rId5">
            <a:extLst>
              <a:ext uri="{28A0092B-C50C-407E-A947-70E740481C1C}">
                <a14:useLocalDpi xmlns:a14="http://schemas.microsoft.com/office/drawing/2010/main" val="0"/>
              </a:ext>
            </a:extLst>
          </a:blip>
          <a:srcRect t="1393" b="1393"/>
          <a:stretch>
            <a:fillRect/>
          </a:stretch>
        </p:blipFill>
        <p:spPr>
          <a:xfrm>
            <a:off x="7714445" y="447028"/>
            <a:ext cx="3979572" cy="5992407"/>
          </a:xfrm>
          <a:prstGeom prst="rect">
            <a:avLst/>
          </a:prstGeom>
        </p:spPr>
      </p:pic>
    </p:spTree>
    <p:extLst>
      <p:ext uri="{BB962C8B-B14F-4D97-AF65-F5344CB8AC3E}">
        <p14:creationId xmlns:p14="http://schemas.microsoft.com/office/powerpoint/2010/main" val="209243532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5783" r="25783"/>
          <a:stretch>
            <a:fillRect/>
          </a:stretch>
        </p:blipFill>
        <p:spPr/>
      </p:pic>
      <p:sp>
        <p:nvSpPr>
          <p:cNvPr id="8" name="Rectangle 7"/>
          <p:cNvSpPr/>
          <p:nvPr/>
        </p:nvSpPr>
        <p:spPr>
          <a:xfrm>
            <a:off x="-56433" y="1"/>
            <a:ext cx="2987900" cy="68821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p:cNvSpPr txBox="1"/>
          <p:nvPr/>
        </p:nvSpPr>
        <p:spPr>
          <a:xfrm>
            <a:off x="4181940" y="3821290"/>
            <a:ext cx="2368724" cy="1384995"/>
          </a:xfrm>
          <a:prstGeom prst="rect">
            <a:avLst/>
          </a:prstGeom>
          <a:noFill/>
        </p:spPr>
        <p:txBody>
          <a:bodyPr wrap="squar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11" name="TextBox 10"/>
          <p:cNvSpPr txBox="1"/>
          <p:nvPr/>
        </p:nvSpPr>
        <p:spPr>
          <a:xfrm>
            <a:off x="7116620" y="3210343"/>
            <a:ext cx="4343400" cy="1615827"/>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13" name="Isosceles Triangle 12"/>
          <p:cNvSpPr/>
          <p:nvPr/>
        </p:nvSpPr>
        <p:spPr>
          <a:xfrm flipV="1">
            <a:off x="7235158" y="1075210"/>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Isosceles Triangle 13"/>
          <p:cNvSpPr/>
          <p:nvPr/>
        </p:nvSpPr>
        <p:spPr>
          <a:xfrm rot="10800000" flipV="1">
            <a:off x="7408206" y="1075210"/>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p:cNvSpPr txBox="1"/>
          <p:nvPr/>
        </p:nvSpPr>
        <p:spPr>
          <a:xfrm>
            <a:off x="7116620" y="1536852"/>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52" r="1652"/>
          <a:stretch>
            <a:fillRect/>
          </a:stretch>
        </p:blipFill>
        <p:spPr/>
      </p:pic>
      <p:cxnSp>
        <p:nvCxnSpPr>
          <p:cNvPr id="16" name="Straight Connector 15"/>
          <p:cNvCxnSpPr/>
          <p:nvPr/>
        </p:nvCxnSpPr>
        <p:spPr>
          <a:xfrm>
            <a:off x="7235158" y="3051171"/>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18955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9111" r="19111"/>
          <a:stretch>
            <a:fillRect/>
          </a:stretch>
        </p:blipFill>
        <p:spPr/>
      </p:pic>
      <p:sp>
        <p:nvSpPr>
          <p:cNvPr id="4" name="Rectangle 3"/>
          <p:cNvSpPr/>
          <p:nvPr/>
        </p:nvSpPr>
        <p:spPr>
          <a:xfrm>
            <a:off x="0" y="-24100"/>
            <a:ext cx="4541326" cy="176274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3748880" y="3894139"/>
            <a:ext cx="1596980" cy="2973361"/>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214132" y="456465"/>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12" name="TextBox 11"/>
          <p:cNvSpPr txBox="1"/>
          <p:nvPr/>
        </p:nvSpPr>
        <p:spPr>
          <a:xfrm>
            <a:off x="6331001" y="3894139"/>
            <a:ext cx="4355488" cy="400110"/>
          </a:xfrm>
          <a:prstGeom prst="rect">
            <a:avLst/>
          </a:prstGeom>
          <a:noFill/>
        </p:spPr>
        <p:txBody>
          <a:bodyPr wrap="none" rtlCol="0">
            <a:spAutoFit/>
          </a:bodyPr>
          <a:lstStyle/>
          <a:p>
            <a:r>
              <a:rPr lang="en-US" sz="2000" dirty="0">
                <a:solidFill>
                  <a:schemeClr val="tx1">
                    <a:lumMod val="85000"/>
                    <a:lumOff val="15000"/>
                  </a:schemeClr>
                </a:solidFill>
                <a:latin typeface="Lato" panose="020F0502020204030203" pitchFamily="34" charset="0"/>
              </a:rPr>
              <a:t>SIMPLE PERSONAL PRESENTATION</a:t>
            </a:r>
          </a:p>
        </p:txBody>
      </p:sp>
      <p:sp>
        <p:nvSpPr>
          <p:cNvPr id="13" name="TextBox 12"/>
          <p:cNvSpPr txBox="1"/>
          <p:nvPr/>
        </p:nvSpPr>
        <p:spPr>
          <a:xfrm>
            <a:off x="6331001" y="4275143"/>
            <a:ext cx="4343400" cy="1107996"/>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smtClean="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percipitin</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smtClean="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t>
            </a:r>
          </a:p>
        </p:txBody>
      </p:sp>
      <p:sp>
        <p:nvSpPr>
          <p:cNvPr id="15" name="Isosceles Triangle 14"/>
          <p:cNvSpPr/>
          <p:nvPr/>
        </p:nvSpPr>
        <p:spPr>
          <a:xfrm flipV="1">
            <a:off x="6449539" y="176404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Isosceles Triangle 15"/>
          <p:cNvSpPr/>
          <p:nvPr/>
        </p:nvSpPr>
        <p:spPr>
          <a:xfrm rot="10800000" flipV="1">
            <a:off x="6622587" y="1764045"/>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TextBox 16"/>
          <p:cNvSpPr txBox="1"/>
          <p:nvPr/>
        </p:nvSpPr>
        <p:spPr>
          <a:xfrm>
            <a:off x="6331001" y="2282837"/>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cxnSp>
        <p:nvCxnSpPr>
          <p:cNvPr id="18" name="Straight Connector 17"/>
          <p:cNvCxnSpPr/>
          <p:nvPr/>
        </p:nvCxnSpPr>
        <p:spPr>
          <a:xfrm>
            <a:off x="6449539" y="3756021"/>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23222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645" r="2645"/>
          <a:stretch>
            <a:fillRect/>
          </a:stretch>
        </p:blipFill>
        <p:spPr/>
      </p:pic>
      <p:sp>
        <p:nvSpPr>
          <p:cNvPr id="5" name="Rectangle 4"/>
          <p:cNvSpPr/>
          <p:nvPr/>
        </p:nvSpPr>
        <p:spPr>
          <a:xfrm>
            <a:off x="7650674" y="1184856"/>
            <a:ext cx="4541326" cy="491973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0" y="-22540"/>
            <a:ext cx="736037" cy="688053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3083762" y="2566150"/>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8" name="TextBox 7"/>
          <p:cNvSpPr txBox="1"/>
          <p:nvPr/>
        </p:nvSpPr>
        <p:spPr>
          <a:xfrm>
            <a:off x="3058004" y="3712540"/>
            <a:ext cx="3427859" cy="1361911"/>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9" name="TextBox 8"/>
          <p:cNvSpPr txBox="1"/>
          <p:nvPr/>
        </p:nvSpPr>
        <p:spPr>
          <a:xfrm>
            <a:off x="8857393" y="2952223"/>
            <a:ext cx="2253181" cy="1384995"/>
          </a:xfrm>
          <a:prstGeom prst="rect">
            <a:avLst/>
          </a:prstGeom>
          <a:noFill/>
        </p:spPr>
        <p:txBody>
          <a:bodyPr wrap="squar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sp>
        <p:nvSpPr>
          <p:cNvPr id="10" name="Isosceles Triangle 9"/>
          <p:cNvSpPr/>
          <p:nvPr/>
        </p:nvSpPr>
        <p:spPr>
          <a:xfrm flipV="1">
            <a:off x="3211219" y="2249171"/>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Isosceles Triangle 10"/>
          <p:cNvSpPr/>
          <p:nvPr/>
        </p:nvSpPr>
        <p:spPr>
          <a:xfrm rot="10800000" flipV="1">
            <a:off x="3397146" y="2249171"/>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1938136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a:blip r:embed="rId2"/>
          <a:srcRect l="13357" r="13357"/>
          <a:stretch>
            <a:fillRect/>
          </a:stretch>
        </p:blipFill>
        <p:spPr>
          <a:prstGeom prst="rect">
            <a:avLst/>
          </a:prstGeom>
        </p:spPr>
      </p:pic>
      <p:sp>
        <p:nvSpPr>
          <p:cNvPr id="5" name="Rectangle 4"/>
          <p:cNvSpPr/>
          <p:nvPr/>
        </p:nvSpPr>
        <p:spPr>
          <a:xfrm>
            <a:off x="7572376" y="12879"/>
            <a:ext cx="4619624" cy="6819931"/>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p:cNvSpPr/>
          <p:nvPr/>
        </p:nvSpPr>
        <p:spPr>
          <a:xfrm>
            <a:off x="0" y="12879"/>
            <a:ext cx="2881595"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rot="16200000">
            <a:off x="-182693" y="2951947"/>
            <a:ext cx="324697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sp>
        <p:nvSpPr>
          <p:cNvPr id="8" name="TextBox 7"/>
          <p:cNvSpPr txBox="1"/>
          <p:nvPr/>
        </p:nvSpPr>
        <p:spPr>
          <a:xfrm>
            <a:off x="7928045" y="2440983"/>
            <a:ext cx="207883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Powerpoint</a:t>
            </a:r>
          </a:p>
          <a:p>
            <a:r>
              <a:rPr lang="id-ID" sz="2800" b="1" dirty="0" smtClean="0">
                <a:solidFill>
                  <a:schemeClr val="bg1"/>
                </a:solidFill>
                <a:latin typeface="Lato" panose="020F0502020204030203" pitchFamily="34" charset="0"/>
              </a:rPr>
              <a:t>Templates</a:t>
            </a:r>
            <a:endParaRPr lang="id-ID" b="1" dirty="0">
              <a:solidFill>
                <a:schemeClr val="bg1"/>
              </a:solidFill>
              <a:latin typeface="Lato" panose="020F0502020204030203" pitchFamily="34" charset="0"/>
            </a:endParaRPr>
          </a:p>
        </p:txBody>
      </p:sp>
      <p:sp>
        <p:nvSpPr>
          <p:cNvPr id="9" name="TextBox 8"/>
          <p:cNvSpPr txBox="1"/>
          <p:nvPr/>
        </p:nvSpPr>
        <p:spPr>
          <a:xfrm>
            <a:off x="7902287" y="3587373"/>
            <a:ext cx="3427859" cy="1328505"/>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0" name="Isosceles Triangle 9"/>
          <p:cNvSpPr/>
          <p:nvPr/>
        </p:nvSpPr>
        <p:spPr>
          <a:xfrm flipV="1">
            <a:off x="8055502" y="2124004"/>
            <a:ext cx="189307" cy="1631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1" name="Isosceles Triangle 10"/>
          <p:cNvSpPr/>
          <p:nvPr/>
        </p:nvSpPr>
        <p:spPr>
          <a:xfrm rot="10800000" flipV="1">
            <a:off x="8241429" y="2124004"/>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Tree>
    <p:extLst>
      <p:ext uri="{BB962C8B-B14F-4D97-AF65-F5344CB8AC3E}">
        <p14:creationId xmlns:p14="http://schemas.microsoft.com/office/powerpoint/2010/main" val="412103107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559" y="0"/>
            <a:ext cx="2056327" cy="685800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10144258" y="0"/>
            <a:ext cx="2047742"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11786" r="11786"/>
          <a:stretch>
            <a:fillRect/>
          </a:stretch>
        </p:blipFill>
        <p:spPr>
          <a:prstGeom prst="rect">
            <a:avLst/>
          </a:prstGeom>
        </p:spPr>
      </p:pic>
      <p:sp>
        <p:nvSpPr>
          <p:cNvPr id="5" name="Rectangle 4"/>
          <p:cNvSpPr/>
          <p:nvPr/>
        </p:nvSpPr>
        <p:spPr>
          <a:xfrm>
            <a:off x="4530904" y="2419114"/>
            <a:ext cx="4095481" cy="3876541"/>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p:cNvSpPr txBox="1"/>
          <p:nvPr/>
        </p:nvSpPr>
        <p:spPr>
          <a:xfrm>
            <a:off x="1260626" y="1044816"/>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10" name="TextBox 9"/>
          <p:cNvSpPr txBox="1"/>
          <p:nvPr/>
        </p:nvSpPr>
        <p:spPr>
          <a:xfrm>
            <a:off x="5197727" y="3403278"/>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1" name="TextBox 10"/>
          <p:cNvSpPr txBox="1"/>
          <p:nvPr/>
        </p:nvSpPr>
        <p:spPr>
          <a:xfrm>
            <a:off x="5171969" y="4549668"/>
            <a:ext cx="3427859" cy="1361911"/>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2" name="Isosceles Triangle 11"/>
          <p:cNvSpPr/>
          <p:nvPr/>
        </p:nvSpPr>
        <p:spPr>
          <a:xfrm flipV="1">
            <a:off x="5325184" y="308629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Isosceles Triangle 12"/>
          <p:cNvSpPr/>
          <p:nvPr/>
        </p:nvSpPr>
        <p:spPr>
          <a:xfrm rot="10800000" flipV="1">
            <a:off x="5511111" y="3086299"/>
            <a:ext cx="189307" cy="16319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45267101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50674" y="0"/>
            <a:ext cx="4541326"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24259" r="24259"/>
          <a:stretch>
            <a:fillRect/>
          </a:stretch>
        </p:blipFill>
        <p:spPr>
          <a:prstGeom prst="rect">
            <a:avLst/>
          </a:prstGeom>
        </p:spPr>
      </p:pic>
      <p:sp>
        <p:nvSpPr>
          <p:cNvPr id="7" name="TextBox 6"/>
          <p:cNvSpPr txBox="1"/>
          <p:nvPr/>
        </p:nvSpPr>
        <p:spPr>
          <a:xfrm>
            <a:off x="574145" y="3781567"/>
            <a:ext cx="4343400" cy="1615827"/>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9" name="Isosceles Triangle 8"/>
          <p:cNvSpPr/>
          <p:nvPr/>
        </p:nvSpPr>
        <p:spPr>
          <a:xfrm flipV="1">
            <a:off x="692683" y="1583741"/>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865731" y="1583741"/>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574145" y="2102533"/>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
        <p:nvSpPr>
          <p:cNvPr id="12" name="TextBox 11"/>
          <p:cNvSpPr txBox="1"/>
          <p:nvPr/>
        </p:nvSpPr>
        <p:spPr>
          <a:xfrm rot="16200000">
            <a:off x="9437628" y="3304513"/>
            <a:ext cx="324697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cxnSp>
        <p:nvCxnSpPr>
          <p:cNvPr id="13" name="Straight Connector 12"/>
          <p:cNvCxnSpPr/>
          <p:nvPr/>
        </p:nvCxnSpPr>
        <p:spPr>
          <a:xfrm>
            <a:off x="692683" y="3613146"/>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61880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63640"/>
            <a:ext cx="12192000" cy="3042112"/>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6543969" y="3446094"/>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8" name="TextBox 7"/>
          <p:cNvSpPr txBox="1"/>
          <p:nvPr/>
        </p:nvSpPr>
        <p:spPr>
          <a:xfrm>
            <a:off x="6518211" y="4592484"/>
            <a:ext cx="4483164" cy="1107996"/>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9" name="Isosceles Triangle 8"/>
          <p:cNvSpPr/>
          <p:nvPr/>
        </p:nvSpPr>
        <p:spPr>
          <a:xfrm flipV="1">
            <a:off x="6671426" y="312911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6857353" y="3129115"/>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t="6549" b="6549"/>
          <a:stretch>
            <a:fillRect/>
          </a:stretch>
        </p:blipFill>
        <p:spPr>
          <a:prstGeom prst="rect">
            <a:avLst/>
          </a:prstGeom>
        </p:spPr>
      </p:pic>
      <p:sp>
        <p:nvSpPr>
          <p:cNvPr id="6" name="TextBox 5"/>
          <p:cNvSpPr txBox="1"/>
          <p:nvPr/>
        </p:nvSpPr>
        <p:spPr>
          <a:xfrm>
            <a:off x="6518211" y="1057416"/>
            <a:ext cx="324697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spTree>
    <p:extLst>
      <p:ext uri="{BB962C8B-B14F-4D97-AF65-F5344CB8AC3E}">
        <p14:creationId xmlns:p14="http://schemas.microsoft.com/office/powerpoint/2010/main" val="369723846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327301" cy="685800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24385" r="24385"/>
          <a:stretch>
            <a:fillRect/>
          </a:stretch>
        </p:blipFill>
        <p:spPr>
          <a:prstGeom prst="rect">
            <a:avLst/>
          </a:prstGeom>
        </p:spPr>
      </p:pic>
      <p:sp>
        <p:nvSpPr>
          <p:cNvPr id="8" name="Rectangle 7"/>
          <p:cNvSpPr/>
          <p:nvPr/>
        </p:nvSpPr>
        <p:spPr>
          <a:xfrm>
            <a:off x="4830194" y="2544325"/>
            <a:ext cx="6307801" cy="1810696"/>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270328" y="3400860"/>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9" name="TextBox 8"/>
          <p:cNvSpPr txBox="1"/>
          <p:nvPr/>
        </p:nvSpPr>
        <p:spPr>
          <a:xfrm>
            <a:off x="8122890" y="1590218"/>
            <a:ext cx="2078839" cy="954107"/>
          </a:xfrm>
          <a:prstGeom prst="rect">
            <a:avLst/>
          </a:prstGeom>
          <a:noFill/>
        </p:spPr>
        <p:txBody>
          <a:bodyPr wrap="none" rtlCol="0">
            <a:spAutoFit/>
          </a:bodyPr>
          <a:lstStyle/>
          <a:p>
            <a:pPr algn="r"/>
            <a:r>
              <a:rPr lang="id-ID" sz="2800" b="1" dirty="0" smtClean="0">
                <a:solidFill>
                  <a:schemeClr val="tx1">
                    <a:lumMod val="85000"/>
                    <a:lumOff val="15000"/>
                  </a:schemeClr>
                </a:solidFill>
                <a:latin typeface="Lato" panose="020F0502020204030203" pitchFamily="34" charset="0"/>
              </a:rPr>
              <a:t>Powerpoint</a:t>
            </a:r>
          </a:p>
          <a:p>
            <a:pPr algn="r"/>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0" name="TextBox 9"/>
          <p:cNvSpPr txBox="1"/>
          <p:nvPr/>
        </p:nvSpPr>
        <p:spPr>
          <a:xfrm>
            <a:off x="6773870" y="2736608"/>
            <a:ext cx="3427859" cy="1328505"/>
          </a:xfrm>
          <a:prstGeom prst="rect">
            <a:avLst/>
          </a:prstGeom>
          <a:noFill/>
        </p:spPr>
        <p:txBody>
          <a:bodyPr wrap="square" rtlCol="0">
            <a:spAutoFit/>
          </a:bodyPr>
          <a:lstStyle/>
          <a:p>
            <a:pPr algn="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1" name="Isosceles Triangle 10"/>
          <p:cNvSpPr/>
          <p:nvPr/>
        </p:nvSpPr>
        <p:spPr>
          <a:xfrm flipV="1">
            <a:off x="9580137" y="127323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Isosceles Triangle 11"/>
          <p:cNvSpPr/>
          <p:nvPr/>
        </p:nvSpPr>
        <p:spPr>
          <a:xfrm rot="10800000" flipV="1">
            <a:off x="9766064" y="1273239"/>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71594032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307801"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0" y="1867436"/>
            <a:ext cx="2396094" cy="333562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7"/>
          <p:cNvSpPr txBox="1"/>
          <p:nvPr/>
        </p:nvSpPr>
        <p:spPr>
          <a:xfrm>
            <a:off x="7889410" y="2620164"/>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9" name="TextBox 8"/>
          <p:cNvSpPr txBox="1"/>
          <p:nvPr/>
        </p:nvSpPr>
        <p:spPr>
          <a:xfrm>
            <a:off x="7889410" y="3766554"/>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0" name="Isosceles Triangle 9"/>
          <p:cNvSpPr/>
          <p:nvPr/>
        </p:nvSpPr>
        <p:spPr>
          <a:xfrm flipV="1">
            <a:off x="8042625" y="230318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Isosceles Triangle 10"/>
          <p:cNvSpPr/>
          <p:nvPr/>
        </p:nvSpPr>
        <p:spPr>
          <a:xfrm rot="10800000" flipV="1">
            <a:off x="8228552" y="2303185"/>
            <a:ext cx="189307" cy="163196"/>
          </a:xfrm>
          <a:prstGeom prst="triangle">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24268" r="24268"/>
          <a:stretch>
            <a:fillRect/>
          </a:stretch>
        </p:blipFill>
        <p:spPr>
          <a:prstGeom prst="rect">
            <a:avLst/>
          </a:prstGeom>
        </p:spPr>
      </p:pic>
      <p:sp>
        <p:nvSpPr>
          <p:cNvPr id="7" name="TextBox 6"/>
          <p:cNvSpPr txBox="1"/>
          <p:nvPr/>
        </p:nvSpPr>
        <p:spPr>
          <a:xfrm>
            <a:off x="1198047" y="690094"/>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Tree>
    <p:extLst>
      <p:ext uri="{BB962C8B-B14F-4D97-AF65-F5344CB8AC3E}">
        <p14:creationId xmlns:p14="http://schemas.microsoft.com/office/powerpoint/2010/main" val="219006458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7087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6" name="TextBox 5"/>
          <p:cNvSpPr txBox="1"/>
          <p:nvPr/>
        </p:nvSpPr>
        <p:spPr>
          <a:xfrm>
            <a:off x="6609631" y="3946859"/>
            <a:ext cx="4355488" cy="400110"/>
          </a:xfrm>
          <a:prstGeom prst="rect">
            <a:avLst/>
          </a:prstGeom>
          <a:noFill/>
        </p:spPr>
        <p:txBody>
          <a:bodyPr wrap="none" rtlCol="0">
            <a:spAutoFit/>
          </a:bodyPr>
          <a:lstStyle/>
          <a:p>
            <a:r>
              <a:rPr lang="en-US" sz="2000" dirty="0">
                <a:solidFill>
                  <a:schemeClr val="bg1"/>
                </a:solidFill>
                <a:latin typeface="Lato" panose="020F0502020204030203" pitchFamily="34" charset="0"/>
              </a:rPr>
              <a:t>SIMPLE PERSONAL PRESENTATION</a:t>
            </a:r>
          </a:p>
        </p:txBody>
      </p:sp>
      <p:sp>
        <p:nvSpPr>
          <p:cNvPr id="7" name="TextBox 6"/>
          <p:cNvSpPr txBox="1"/>
          <p:nvPr/>
        </p:nvSpPr>
        <p:spPr>
          <a:xfrm>
            <a:off x="6609631" y="4327863"/>
            <a:ext cx="4343400" cy="1615827"/>
          </a:xfrm>
          <a:prstGeom prst="rect">
            <a:avLst/>
          </a:prstGeom>
          <a:noFill/>
        </p:spPr>
        <p:txBody>
          <a:bodyPr wrap="square" rtlCol="0">
            <a:spAutoFit/>
          </a:bodyPr>
          <a:lstStyle/>
          <a:p>
            <a:pPr>
              <a:lnSpc>
                <a:spcPct val="150000"/>
              </a:lnSpc>
            </a:pP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9" name="Isosceles Triangle 8"/>
          <p:cNvSpPr/>
          <p:nvPr/>
        </p:nvSpPr>
        <p:spPr>
          <a:xfrm flipV="1">
            <a:off x="6728169" y="181676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0" name="Isosceles Triangle 9"/>
          <p:cNvSpPr/>
          <p:nvPr/>
        </p:nvSpPr>
        <p:spPr>
          <a:xfrm rot="10800000" flipV="1">
            <a:off x="6901217" y="1816765"/>
            <a:ext cx="189307" cy="1631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1" name="TextBox 10"/>
          <p:cNvSpPr txBox="1"/>
          <p:nvPr/>
        </p:nvSpPr>
        <p:spPr>
          <a:xfrm>
            <a:off x="6609631" y="2335557"/>
            <a:ext cx="2890856" cy="1323439"/>
          </a:xfrm>
          <a:prstGeom prst="rect">
            <a:avLst/>
          </a:prstGeom>
          <a:noFill/>
        </p:spPr>
        <p:txBody>
          <a:bodyPr wrap="none" rtlCol="0">
            <a:spAutoFit/>
          </a:bodyPr>
          <a:lstStyle/>
          <a:p>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endParaRPr>
          </a:p>
        </p:txBody>
      </p:sp>
      <p:pic>
        <p:nvPicPr>
          <p:cNvPr id="3" name="Picture Placeholder 2"/>
          <p:cNvPicPr>
            <a:picLocks noGrp="1" noChangeAspect="1"/>
          </p:cNvPicPr>
          <p:nvPr>
            <p:ph type="pic" sz="quarter" idx="13"/>
          </p:nvPr>
        </p:nvPicPr>
        <p:blipFill>
          <a:blip r:embed="rId2"/>
          <a:srcRect t="2776" b="2776"/>
          <a:stretch>
            <a:fillRect/>
          </a:stretch>
        </p:blipFill>
        <p:spPr>
          <a:prstGeom prst="rect">
            <a:avLst/>
          </a:prstGeom>
        </p:spPr>
      </p:pic>
      <p:cxnSp>
        <p:nvCxnSpPr>
          <p:cNvPr id="12" name="Straight Connector 11"/>
          <p:cNvCxnSpPr/>
          <p:nvPr/>
        </p:nvCxnSpPr>
        <p:spPr>
          <a:xfrm>
            <a:off x="6728169" y="3784596"/>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86249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9113949" y="0"/>
            <a:ext cx="3078051" cy="6858000"/>
          </a:xfrm>
          <a:prstGeom prst="rect">
            <a:avLst/>
          </a:prstGeom>
          <a:solidFill>
            <a:srgbClr val="307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914400" y="816769"/>
            <a:ext cx="9867899" cy="5317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Box 22"/>
          <p:cNvSpPr txBox="1"/>
          <p:nvPr/>
        </p:nvSpPr>
        <p:spPr>
          <a:xfrm>
            <a:off x="1075406" y="1742363"/>
            <a:ext cx="2704908" cy="707886"/>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rPr>
              <a:t>THE LOGO</a:t>
            </a:r>
            <a:endParaRPr lang="id-ID" sz="4000" b="1" dirty="0">
              <a:solidFill>
                <a:schemeClr val="tx1">
                  <a:lumMod val="85000"/>
                  <a:lumOff val="15000"/>
                </a:schemeClr>
              </a:solidFill>
              <a:latin typeface="Lato" panose="020F0502020204030203" pitchFamily="34" charset="0"/>
            </a:endParaRPr>
          </a:p>
        </p:txBody>
      </p:sp>
      <p:sp>
        <p:nvSpPr>
          <p:cNvPr id="26" name="TextBox 25"/>
          <p:cNvSpPr txBox="1"/>
          <p:nvPr/>
        </p:nvSpPr>
        <p:spPr>
          <a:xfrm>
            <a:off x="1100564" y="2696470"/>
            <a:ext cx="3839736" cy="2585323"/>
          </a:xfrm>
          <a:prstGeom prst="rect">
            <a:avLst/>
          </a:prstGeom>
          <a:noFill/>
        </p:spPr>
        <p:txBody>
          <a:bodyPr wrap="square" rtlCol="0">
            <a:spAutoFit/>
          </a:bodyPr>
          <a:lstStyle/>
          <a:p>
            <a:pPr>
              <a:lnSpc>
                <a:spcPct val="150000"/>
              </a:lnSpc>
            </a:pPr>
            <a:r>
              <a:rPr lang="en-CA" dirty="0" smtClean="0">
                <a:latin typeface="Lato Light" charset="0"/>
                <a:ea typeface="Lato Light" charset="0"/>
                <a:cs typeface="Lato Light" charset="0"/>
              </a:rPr>
              <a:t>We designed a logo that is geometric with  relatable elements to the functionality of our product.</a:t>
            </a:r>
          </a:p>
          <a:p>
            <a:pPr>
              <a:lnSpc>
                <a:spcPct val="150000"/>
              </a:lnSpc>
            </a:pPr>
            <a:endParaRPr lang="en-CA" dirty="0" smtClean="0">
              <a:latin typeface="Lato Light" charset="0"/>
              <a:ea typeface="Lato Light" charset="0"/>
              <a:cs typeface="Lato Light" charset="0"/>
            </a:endParaRPr>
          </a:p>
          <a:p>
            <a:pPr>
              <a:lnSpc>
                <a:spcPct val="150000"/>
              </a:lnSpc>
            </a:pPr>
            <a:r>
              <a:rPr lang="en-CA" dirty="0" smtClean="0">
                <a:latin typeface="Lato Light" charset="0"/>
                <a:ea typeface="Lato Light" charset="0"/>
                <a:cs typeface="Lato Light" charset="0"/>
              </a:rPr>
              <a:t>The hexagon brings uniqueness, efficiency and organized structure.</a:t>
            </a:r>
            <a:endParaRPr lang="en-CA" dirty="0">
              <a:latin typeface="Lato Light" charset="0"/>
              <a:ea typeface="Lato Light" charset="0"/>
              <a:cs typeface="Lato Light" charset="0"/>
            </a:endParaRPr>
          </a:p>
        </p:txBody>
      </p:sp>
      <p:cxnSp>
        <p:nvCxnSpPr>
          <p:cNvPr id="9" name="Straight Connector 8"/>
          <p:cNvCxnSpPr/>
          <p:nvPr/>
        </p:nvCxnSpPr>
        <p:spPr>
          <a:xfrm>
            <a:off x="1151364" y="1534808"/>
            <a:ext cx="1767507" cy="0"/>
          </a:xfrm>
          <a:prstGeom prst="line">
            <a:avLst/>
          </a:prstGeom>
          <a:ln w="76200">
            <a:solidFill>
              <a:srgbClr val="307367"/>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742363"/>
            <a:ext cx="3359698" cy="3118489"/>
          </a:xfrm>
          <a:prstGeom prst="rect">
            <a:avLst/>
          </a:prstGeom>
        </p:spPr>
      </p:pic>
    </p:spTree>
    <p:extLst>
      <p:ext uri="{BB962C8B-B14F-4D97-AF65-F5344CB8AC3E}">
        <p14:creationId xmlns:p14="http://schemas.microsoft.com/office/powerpoint/2010/main" val="59191625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533363"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21719" r="21719"/>
          <a:stretch>
            <a:fillRect/>
          </a:stretch>
        </p:blipFill>
        <p:spPr>
          <a:prstGeom prst="rect">
            <a:avLst/>
          </a:prstGeom>
        </p:spPr>
      </p:pic>
      <p:sp>
        <p:nvSpPr>
          <p:cNvPr id="8" name="TextBox 7"/>
          <p:cNvSpPr txBox="1"/>
          <p:nvPr/>
        </p:nvSpPr>
        <p:spPr>
          <a:xfrm>
            <a:off x="7433879" y="3872807"/>
            <a:ext cx="4355488" cy="400110"/>
          </a:xfrm>
          <a:prstGeom prst="rect">
            <a:avLst/>
          </a:prstGeom>
          <a:noFill/>
        </p:spPr>
        <p:txBody>
          <a:bodyPr wrap="none" rtlCol="0">
            <a:spAutoFit/>
          </a:bodyPr>
          <a:lstStyle/>
          <a:p>
            <a:r>
              <a:rPr lang="en-US" sz="2000" dirty="0">
                <a:solidFill>
                  <a:schemeClr val="tx1">
                    <a:lumMod val="85000"/>
                    <a:lumOff val="15000"/>
                  </a:schemeClr>
                </a:solidFill>
                <a:latin typeface="Lato" panose="020F0502020204030203" pitchFamily="34" charset="0"/>
              </a:rPr>
              <a:t>SIMPLE PERSONAL PRESENTATION</a:t>
            </a:r>
          </a:p>
        </p:txBody>
      </p:sp>
      <p:sp>
        <p:nvSpPr>
          <p:cNvPr id="9" name="TextBox 8"/>
          <p:cNvSpPr txBox="1"/>
          <p:nvPr/>
        </p:nvSpPr>
        <p:spPr>
          <a:xfrm>
            <a:off x="7433879" y="4253811"/>
            <a:ext cx="4343400" cy="1615827"/>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11" name="Isosceles Triangle 10"/>
          <p:cNvSpPr/>
          <p:nvPr/>
        </p:nvSpPr>
        <p:spPr>
          <a:xfrm flipV="1">
            <a:off x="7552417" y="1742713"/>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Isosceles Triangle 11"/>
          <p:cNvSpPr/>
          <p:nvPr/>
        </p:nvSpPr>
        <p:spPr>
          <a:xfrm rot="10800000" flipV="1">
            <a:off x="7725465" y="1742713"/>
            <a:ext cx="189307" cy="163196"/>
          </a:xfrm>
          <a:prstGeom prst="triangle">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p:nvSpPr>
        <p:spPr>
          <a:xfrm>
            <a:off x="7433879" y="2261505"/>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cxnSp>
        <p:nvCxnSpPr>
          <p:cNvPr id="15" name="Straight Connector 14"/>
          <p:cNvCxnSpPr/>
          <p:nvPr/>
        </p:nvCxnSpPr>
        <p:spPr>
          <a:xfrm>
            <a:off x="7552417" y="3708396"/>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20631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685799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83740" y="2068777"/>
            <a:ext cx="1219314" cy="23893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66562" y="2421253"/>
            <a:ext cx="8085021" cy="1754326"/>
          </a:xfrm>
          <a:prstGeom prst="rect">
            <a:avLst/>
          </a:prstGeom>
          <a:noFill/>
        </p:spPr>
        <p:txBody>
          <a:bodyPr wrap="square" rtlCol="0">
            <a:spAutoFit/>
          </a:bodyPr>
          <a:lstStyle/>
          <a:p>
            <a:r>
              <a:rPr lang="id-ID" sz="5400" dirty="0" smtClean="0">
                <a:solidFill>
                  <a:schemeClr val="bg1"/>
                </a:solidFill>
                <a:latin typeface="Lato" panose="020F0502020204030203" pitchFamily="34" charset="0"/>
              </a:rPr>
              <a:t>Make Your Designs</a:t>
            </a:r>
          </a:p>
          <a:p>
            <a:r>
              <a:rPr lang="id-ID" sz="5400" dirty="0" smtClean="0">
                <a:solidFill>
                  <a:schemeClr val="bg1"/>
                </a:solidFill>
                <a:latin typeface="Lato" panose="020F0502020204030203" pitchFamily="34" charset="0"/>
              </a:rPr>
              <a:t>Great Again</a:t>
            </a:r>
            <a:endParaRPr lang="en-US" sz="5400" dirty="0">
              <a:solidFill>
                <a:schemeClr val="bg1"/>
              </a:solidFill>
              <a:latin typeface="Lato" panose="020F0502020204030203" pitchFamily="34" charset="0"/>
            </a:endParaRPr>
          </a:p>
        </p:txBody>
      </p:sp>
      <p:sp>
        <p:nvSpPr>
          <p:cNvPr id="10" name="TextBox 9"/>
          <p:cNvSpPr txBox="1"/>
          <p:nvPr/>
        </p:nvSpPr>
        <p:spPr>
          <a:xfrm>
            <a:off x="2207540" y="4289116"/>
            <a:ext cx="3427859" cy="1328505"/>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Tree>
    <p:extLst>
      <p:ext uri="{BB962C8B-B14F-4D97-AF65-F5344CB8AC3E}">
        <p14:creationId xmlns:p14="http://schemas.microsoft.com/office/powerpoint/2010/main" val="185736478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t="12682" b="12682"/>
          <a:stretch>
            <a:fillRect/>
          </a:stretch>
        </p:blipFill>
        <p:spPr>
          <a:xfrm>
            <a:off x="0" y="0"/>
            <a:ext cx="6565900" cy="6858000"/>
          </a:xfrm>
          <a:prstGeom prst="rect">
            <a:avLst/>
          </a:prstGeom>
        </p:spPr>
      </p:pic>
      <p:sp>
        <p:nvSpPr>
          <p:cNvPr id="10" name="Rectangle 9"/>
          <p:cNvSpPr/>
          <p:nvPr/>
        </p:nvSpPr>
        <p:spPr>
          <a:xfrm>
            <a:off x="6551342" y="0"/>
            <a:ext cx="5640658"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4106979" y="1820348"/>
            <a:ext cx="8085021" cy="1754326"/>
          </a:xfrm>
          <a:prstGeom prst="rect">
            <a:avLst/>
          </a:prstGeom>
          <a:noFill/>
        </p:spPr>
        <p:txBody>
          <a:bodyPr wrap="square" rtlCol="0">
            <a:spAutoFit/>
          </a:bodyPr>
          <a:lstStyle/>
          <a:p>
            <a:r>
              <a:rPr lang="id-ID" sz="5400" dirty="0" smtClean="0">
                <a:solidFill>
                  <a:schemeClr val="tx1">
                    <a:lumMod val="75000"/>
                    <a:lumOff val="25000"/>
                  </a:schemeClr>
                </a:solidFill>
                <a:latin typeface="Lato" panose="020F0502020204030203" pitchFamily="34" charset="0"/>
              </a:rPr>
              <a:t>Make Your Designs</a:t>
            </a:r>
          </a:p>
          <a:p>
            <a:r>
              <a:rPr lang="id-ID" sz="5400" dirty="0" smtClean="0">
                <a:solidFill>
                  <a:schemeClr val="tx1">
                    <a:lumMod val="75000"/>
                    <a:lumOff val="25000"/>
                  </a:schemeClr>
                </a:solidFill>
                <a:latin typeface="Lato" panose="020F0502020204030203" pitchFamily="34" charset="0"/>
              </a:rPr>
              <a:t>Great Again</a:t>
            </a:r>
            <a:endParaRPr lang="en-US" sz="5400" dirty="0">
              <a:solidFill>
                <a:schemeClr val="tx1">
                  <a:lumMod val="75000"/>
                  <a:lumOff val="25000"/>
                </a:schemeClr>
              </a:solidFill>
              <a:latin typeface="Lato" panose="020F0502020204030203" pitchFamily="34" charset="0"/>
            </a:endParaRPr>
          </a:p>
        </p:txBody>
      </p:sp>
      <p:sp>
        <p:nvSpPr>
          <p:cNvPr id="13" name="TextBox 12"/>
          <p:cNvSpPr txBox="1"/>
          <p:nvPr/>
        </p:nvSpPr>
        <p:spPr>
          <a:xfrm>
            <a:off x="6975010" y="4177372"/>
            <a:ext cx="3427859" cy="1361911"/>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7" name="Rectangle 6"/>
          <p:cNvSpPr/>
          <p:nvPr/>
        </p:nvSpPr>
        <p:spPr>
          <a:xfrm>
            <a:off x="4279966" y="1429009"/>
            <a:ext cx="1219314" cy="23893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12340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0"/>
            <a:ext cx="5640658"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t="25430" b="25430"/>
          <a:stretch>
            <a:fillRect/>
          </a:stretch>
        </p:blipFill>
        <p:spPr>
          <a:prstGeom prst="rect">
            <a:avLst/>
          </a:prstGeom>
        </p:spPr>
      </p:pic>
      <p:sp>
        <p:nvSpPr>
          <p:cNvPr id="20" name="TextBox 19"/>
          <p:cNvSpPr txBox="1"/>
          <p:nvPr/>
        </p:nvSpPr>
        <p:spPr>
          <a:xfrm>
            <a:off x="6605384" y="3539687"/>
            <a:ext cx="4355488" cy="400110"/>
          </a:xfrm>
          <a:prstGeom prst="rect">
            <a:avLst/>
          </a:prstGeom>
          <a:noFill/>
        </p:spPr>
        <p:txBody>
          <a:bodyPr wrap="none" rtlCol="0">
            <a:spAutoFit/>
          </a:bodyPr>
          <a:lstStyle/>
          <a:p>
            <a:r>
              <a:rPr lang="en-US" sz="2000" dirty="0">
                <a:solidFill>
                  <a:schemeClr val="tx1">
                    <a:lumMod val="85000"/>
                    <a:lumOff val="15000"/>
                  </a:schemeClr>
                </a:solidFill>
                <a:latin typeface="Lato" panose="020F0502020204030203" pitchFamily="34" charset="0"/>
              </a:rPr>
              <a:t>SIMPLE PERSONAL PRESENTATION</a:t>
            </a:r>
          </a:p>
        </p:txBody>
      </p:sp>
      <p:sp>
        <p:nvSpPr>
          <p:cNvPr id="21" name="TextBox 20"/>
          <p:cNvSpPr txBox="1"/>
          <p:nvPr/>
        </p:nvSpPr>
        <p:spPr>
          <a:xfrm>
            <a:off x="6605384" y="3920691"/>
            <a:ext cx="4343400" cy="1615827"/>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23" name="Isosceles Triangle 22"/>
          <p:cNvSpPr/>
          <p:nvPr/>
        </p:nvSpPr>
        <p:spPr>
          <a:xfrm flipV="1">
            <a:off x="6723922" y="1262473"/>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Isosceles Triangle 23"/>
          <p:cNvSpPr/>
          <p:nvPr/>
        </p:nvSpPr>
        <p:spPr>
          <a:xfrm rot="10800000" flipV="1">
            <a:off x="6896970" y="1262473"/>
            <a:ext cx="189307" cy="163196"/>
          </a:xfrm>
          <a:prstGeom prst="triangle">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TextBox 24"/>
          <p:cNvSpPr txBox="1"/>
          <p:nvPr/>
        </p:nvSpPr>
        <p:spPr>
          <a:xfrm>
            <a:off x="6560440" y="1885432"/>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
        <p:nvSpPr>
          <p:cNvPr id="28" name="TextBox 27"/>
          <p:cNvSpPr txBox="1"/>
          <p:nvPr/>
        </p:nvSpPr>
        <p:spPr>
          <a:xfrm>
            <a:off x="1142351" y="3795370"/>
            <a:ext cx="324697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sp>
        <p:nvSpPr>
          <p:cNvPr id="11" name="Rectangle 10"/>
          <p:cNvSpPr/>
          <p:nvPr/>
        </p:nvSpPr>
        <p:spPr>
          <a:xfrm>
            <a:off x="1275701" y="3429000"/>
            <a:ext cx="1219314" cy="23893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729102"/>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3078051"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t="6549" b="6549"/>
          <a:stretch>
            <a:fillRect/>
          </a:stretch>
        </p:blipFill>
        <p:spPr>
          <a:prstGeom prst="rect">
            <a:avLst/>
          </a:prstGeom>
        </p:spPr>
      </p:pic>
      <p:sp>
        <p:nvSpPr>
          <p:cNvPr id="21" name="TextBox 20"/>
          <p:cNvSpPr txBox="1"/>
          <p:nvPr/>
        </p:nvSpPr>
        <p:spPr>
          <a:xfrm>
            <a:off x="431333" y="1099820"/>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22" name="TextBox 21"/>
          <p:cNvSpPr txBox="1"/>
          <p:nvPr/>
        </p:nvSpPr>
        <p:spPr>
          <a:xfrm>
            <a:off x="6806973" y="4041963"/>
            <a:ext cx="4355488" cy="400110"/>
          </a:xfrm>
          <a:prstGeom prst="rect">
            <a:avLst/>
          </a:prstGeom>
          <a:noFill/>
        </p:spPr>
        <p:txBody>
          <a:bodyPr wrap="none" rtlCol="0">
            <a:spAutoFit/>
          </a:bodyPr>
          <a:lstStyle/>
          <a:p>
            <a:r>
              <a:rPr lang="en-US" sz="2000" dirty="0">
                <a:solidFill>
                  <a:schemeClr val="tx1">
                    <a:lumMod val="85000"/>
                    <a:lumOff val="15000"/>
                  </a:schemeClr>
                </a:solidFill>
                <a:latin typeface="Lato" panose="020F0502020204030203" pitchFamily="34" charset="0"/>
              </a:rPr>
              <a:t>SIMPLE PERSONAL PRESENTATION</a:t>
            </a:r>
          </a:p>
        </p:txBody>
      </p:sp>
      <p:sp>
        <p:nvSpPr>
          <p:cNvPr id="23" name="TextBox 22"/>
          <p:cNvSpPr txBox="1"/>
          <p:nvPr/>
        </p:nvSpPr>
        <p:spPr>
          <a:xfrm>
            <a:off x="6806973" y="4422967"/>
            <a:ext cx="4343400" cy="1107996"/>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smtClean="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endPar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endParaRPr>
          </a:p>
        </p:txBody>
      </p:sp>
      <p:sp>
        <p:nvSpPr>
          <p:cNvPr id="24" name="Isosceles Triangle 23"/>
          <p:cNvSpPr/>
          <p:nvPr/>
        </p:nvSpPr>
        <p:spPr>
          <a:xfrm flipV="1">
            <a:off x="6925511" y="176474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Isosceles Triangle 24"/>
          <p:cNvSpPr/>
          <p:nvPr/>
        </p:nvSpPr>
        <p:spPr>
          <a:xfrm rot="10800000" flipV="1">
            <a:off x="7098559" y="1764749"/>
            <a:ext cx="189307" cy="163196"/>
          </a:xfrm>
          <a:prstGeom prst="triangle">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TextBox 25"/>
          <p:cNvSpPr txBox="1"/>
          <p:nvPr/>
        </p:nvSpPr>
        <p:spPr>
          <a:xfrm>
            <a:off x="6762029" y="2387708"/>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
        <p:nvSpPr>
          <p:cNvPr id="11" name="Rectangle 10"/>
          <p:cNvSpPr/>
          <p:nvPr/>
        </p:nvSpPr>
        <p:spPr>
          <a:xfrm>
            <a:off x="545633" y="860881"/>
            <a:ext cx="1219314" cy="23893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6925511" y="3870321"/>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37344"/>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8680360" y="0"/>
            <a:ext cx="3078051"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6405" r="6405"/>
          <a:stretch>
            <a:fillRect/>
          </a:stretch>
        </p:blipFill>
        <p:spPr>
          <a:prstGeom prst="rect">
            <a:avLst/>
          </a:prstGeom>
        </p:spPr>
      </p:pic>
      <p:sp>
        <p:nvSpPr>
          <p:cNvPr id="23" name="TextBox 22"/>
          <p:cNvSpPr txBox="1"/>
          <p:nvPr/>
        </p:nvSpPr>
        <p:spPr>
          <a:xfrm>
            <a:off x="1075406" y="2347501"/>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26" name="TextBox 25"/>
          <p:cNvSpPr txBox="1"/>
          <p:nvPr/>
        </p:nvSpPr>
        <p:spPr>
          <a:xfrm>
            <a:off x="1100564" y="3301608"/>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7" name="Rectangle 6"/>
          <p:cNvSpPr/>
          <p:nvPr/>
        </p:nvSpPr>
        <p:spPr>
          <a:xfrm>
            <a:off x="1176764" y="1965687"/>
            <a:ext cx="1219314" cy="23893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874702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9113949" y="-11187"/>
            <a:ext cx="3078051"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 name="Picture Placeholder 3"/>
          <p:cNvPicPr>
            <a:picLocks noGrp="1" noChangeAspect="1"/>
          </p:cNvPicPr>
          <p:nvPr>
            <p:ph type="pic" sz="quarter" idx="13"/>
          </p:nvPr>
        </p:nvPicPr>
        <p:blipFill>
          <a:blip r:embed="rId2"/>
          <a:srcRect t="30103" b="30103"/>
          <a:stretch>
            <a:fillRect/>
          </a:stretch>
        </p:blipFill>
        <p:spPr>
          <a:prstGeom prst="rect">
            <a:avLst/>
          </a:prstGeom>
        </p:spPr>
      </p:pic>
      <p:pic>
        <p:nvPicPr>
          <p:cNvPr id="5" name="Picture Placeholder 4"/>
          <p:cNvPicPr>
            <a:picLocks noGrp="1" noChangeAspect="1"/>
          </p:cNvPicPr>
          <p:nvPr>
            <p:ph type="pic" sz="quarter" idx="14"/>
          </p:nvPr>
        </p:nvPicPr>
        <p:blipFill>
          <a:blip r:embed="rId3"/>
          <a:srcRect t="27294" b="27294"/>
          <a:stretch>
            <a:fillRect/>
          </a:stretch>
        </p:blipFill>
        <p:spPr>
          <a:prstGeom prst="rect">
            <a:avLst/>
          </a:prstGeom>
        </p:spPr>
      </p:pic>
      <p:sp>
        <p:nvSpPr>
          <p:cNvPr id="24" name="TextBox 23"/>
          <p:cNvSpPr txBox="1"/>
          <p:nvPr/>
        </p:nvSpPr>
        <p:spPr>
          <a:xfrm>
            <a:off x="8027462" y="4209199"/>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25" name="TextBox 24"/>
          <p:cNvSpPr txBox="1"/>
          <p:nvPr/>
        </p:nvSpPr>
        <p:spPr>
          <a:xfrm>
            <a:off x="1124526" y="3690716"/>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26" name="Isosceles Triangle 25"/>
          <p:cNvSpPr/>
          <p:nvPr/>
        </p:nvSpPr>
        <p:spPr>
          <a:xfrm flipV="1">
            <a:off x="1232660" y="2081668"/>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Isosceles Triangle 26"/>
          <p:cNvSpPr/>
          <p:nvPr/>
        </p:nvSpPr>
        <p:spPr>
          <a:xfrm rot="10800000" flipV="1">
            <a:off x="1405708" y="2081668"/>
            <a:ext cx="189307" cy="163196"/>
          </a:xfrm>
          <a:prstGeom prst="triangle">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TextBox 27"/>
          <p:cNvSpPr txBox="1"/>
          <p:nvPr/>
        </p:nvSpPr>
        <p:spPr>
          <a:xfrm>
            <a:off x="1124526" y="2367277"/>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Tree>
    <p:extLst>
      <p:ext uri="{BB962C8B-B14F-4D97-AF65-F5344CB8AC3E}">
        <p14:creationId xmlns:p14="http://schemas.microsoft.com/office/powerpoint/2010/main" val="211464386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76552" y="1068948"/>
            <a:ext cx="2356834" cy="5313542"/>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Picture Placeholder 6"/>
          <p:cNvPicPr>
            <a:picLocks noGrp="1" noChangeAspect="1"/>
          </p:cNvPicPr>
          <p:nvPr>
            <p:ph type="pic" sz="quarter" idx="14"/>
          </p:nvPr>
        </p:nvPicPr>
        <p:blipFill>
          <a:blip r:embed="rId2"/>
          <a:srcRect t="6855" b="6855"/>
          <a:stretch>
            <a:fillRect/>
          </a:stretch>
        </p:blipFill>
        <p:spPr>
          <a:prstGeom prst="rect">
            <a:avLst/>
          </a:prstGeom>
        </p:spPr>
      </p:pic>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994" b="14994"/>
          <a:stretch>
            <a:fillRect/>
          </a:stretch>
        </p:blipFill>
        <p:spPr/>
      </p:pic>
      <p:sp>
        <p:nvSpPr>
          <p:cNvPr id="19" name="TextBox 18"/>
          <p:cNvSpPr txBox="1"/>
          <p:nvPr/>
        </p:nvSpPr>
        <p:spPr>
          <a:xfrm>
            <a:off x="722407" y="1441095"/>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22" name="TextBox 21"/>
          <p:cNvSpPr txBox="1"/>
          <p:nvPr/>
        </p:nvSpPr>
        <p:spPr>
          <a:xfrm>
            <a:off x="8254182" y="4908767"/>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23" name="Isosceles Triangle 22"/>
          <p:cNvSpPr/>
          <p:nvPr/>
        </p:nvSpPr>
        <p:spPr>
          <a:xfrm flipV="1">
            <a:off x="8360523" y="3260337"/>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Isosceles Triangle 23"/>
          <p:cNvSpPr/>
          <p:nvPr/>
        </p:nvSpPr>
        <p:spPr>
          <a:xfrm rot="10800000" flipV="1">
            <a:off x="8533571" y="3260337"/>
            <a:ext cx="189307" cy="163196"/>
          </a:xfrm>
          <a:prstGeom prst="triangle">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TextBox 24"/>
          <p:cNvSpPr txBox="1"/>
          <p:nvPr/>
        </p:nvSpPr>
        <p:spPr>
          <a:xfrm>
            <a:off x="8254182" y="3541749"/>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
        <p:nvSpPr>
          <p:cNvPr id="11" name="Rectangle 10"/>
          <p:cNvSpPr/>
          <p:nvPr/>
        </p:nvSpPr>
        <p:spPr>
          <a:xfrm>
            <a:off x="722407" y="1202156"/>
            <a:ext cx="1219314" cy="23893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56034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t="18117" b="18117"/>
          <a:stretch>
            <a:fillRect/>
          </a:stretch>
        </p:blipFill>
        <p:spPr>
          <a:prstGeom prst="rect">
            <a:avLst/>
          </a:prstGeom>
        </p:spPr>
      </p:pic>
      <p:sp>
        <p:nvSpPr>
          <p:cNvPr id="19" name="Rectangle 18"/>
          <p:cNvSpPr/>
          <p:nvPr/>
        </p:nvSpPr>
        <p:spPr>
          <a:xfrm>
            <a:off x="4807066" y="4468813"/>
            <a:ext cx="5830729" cy="1422344"/>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TextBox 20"/>
          <p:cNvSpPr txBox="1"/>
          <p:nvPr/>
        </p:nvSpPr>
        <p:spPr>
          <a:xfrm>
            <a:off x="877961" y="3785019"/>
            <a:ext cx="3405705" cy="1361911"/>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smtClean="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a:t>
            </a:r>
            <a:endPar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endParaRPr>
          </a:p>
        </p:txBody>
      </p:sp>
      <p:sp>
        <p:nvSpPr>
          <p:cNvPr id="23" name="Isosceles Triangle 22"/>
          <p:cNvSpPr/>
          <p:nvPr/>
        </p:nvSpPr>
        <p:spPr>
          <a:xfrm flipV="1">
            <a:off x="996499" y="1596242"/>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Isosceles Triangle 23"/>
          <p:cNvSpPr/>
          <p:nvPr/>
        </p:nvSpPr>
        <p:spPr>
          <a:xfrm rot="10800000" flipV="1">
            <a:off x="1169547" y="1596242"/>
            <a:ext cx="189307" cy="163196"/>
          </a:xfrm>
          <a:prstGeom prst="triangle">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TextBox 24"/>
          <p:cNvSpPr txBox="1"/>
          <p:nvPr/>
        </p:nvSpPr>
        <p:spPr>
          <a:xfrm>
            <a:off x="877961" y="2001161"/>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
        <p:nvSpPr>
          <p:cNvPr id="27" name="TextBox 26"/>
          <p:cNvSpPr txBox="1"/>
          <p:nvPr/>
        </p:nvSpPr>
        <p:spPr>
          <a:xfrm>
            <a:off x="6811492" y="4669877"/>
            <a:ext cx="324697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cxnSp>
        <p:nvCxnSpPr>
          <p:cNvPr id="13" name="Straight Connector 12"/>
          <p:cNvCxnSpPr/>
          <p:nvPr/>
        </p:nvCxnSpPr>
        <p:spPr>
          <a:xfrm>
            <a:off x="996499" y="3566324"/>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95693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078051"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11054" r="11054"/>
          <a:stretch>
            <a:fillRect/>
          </a:stretch>
        </p:blipFill>
        <p:spPr>
          <a:prstGeom prst="rect">
            <a:avLst/>
          </a:prstGeom>
        </p:spPr>
      </p:pic>
      <p:sp>
        <p:nvSpPr>
          <p:cNvPr id="6" name="TextBox 5"/>
          <p:cNvSpPr txBox="1"/>
          <p:nvPr/>
        </p:nvSpPr>
        <p:spPr>
          <a:xfrm>
            <a:off x="6340256" y="3382457"/>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7" name="TextBox 6"/>
          <p:cNvSpPr txBox="1"/>
          <p:nvPr/>
        </p:nvSpPr>
        <p:spPr>
          <a:xfrm>
            <a:off x="6340256" y="2274568"/>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8" name="Isosceles Triangle 7"/>
          <p:cNvSpPr/>
          <p:nvPr/>
        </p:nvSpPr>
        <p:spPr>
          <a:xfrm flipV="1">
            <a:off x="6467713" y="195758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Isosceles Triangle 8"/>
          <p:cNvSpPr/>
          <p:nvPr/>
        </p:nvSpPr>
        <p:spPr>
          <a:xfrm rot="10800000" flipV="1">
            <a:off x="6653640" y="1957589"/>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243947" y="858962"/>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cxnSp>
        <p:nvCxnSpPr>
          <p:cNvPr id="11" name="Straight Connector 10"/>
          <p:cNvCxnSpPr/>
          <p:nvPr/>
        </p:nvCxnSpPr>
        <p:spPr>
          <a:xfrm>
            <a:off x="6467713" y="5051421"/>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33996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6356115" y="1371544"/>
            <a:ext cx="5835885" cy="1371824"/>
          </a:xfrm>
          <a:prstGeom prst="rect">
            <a:avLst/>
          </a:prstGeom>
          <a:solidFill>
            <a:srgbClr val="748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6356115" y="0"/>
            <a:ext cx="5835885" cy="1371824"/>
          </a:xfrm>
          <a:prstGeom prst="rect">
            <a:avLst/>
          </a:prstGeom>
          <a:solidFill>
            <a:srgbClr val="307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6356115" y="2743088"/>
            <a:ext cx="5835885" cy="1371824"/>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6356115" y="4114632"/>
            <a:ext cx="5835885" cy="1371824"/>
          </a:xfrm>
          <a:prstGeom prst="rect">
            <a:avLst/>
          </a:prstGeom>
          <a:solidFill>
            <a:srgbClr val="7E7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p:cNvSpPr/>
          <p:nvPr/>
        </p:nvSpPr>
        <p:spPr>
          <a:xfrm>
            <a:off x="6356115" y="5486176"/>
            <a:ext cx="5835885" cy="1371824"/>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TextBox 15"/>
          <p:cNvSpPr txBox="1"/>
          <p:nvPr/>
        </p:nvSpPr>
        <p:spPr>
          <a:xfrm>
            <a:off x="574145" y="2720697"/>
            <a:ext cx="4343400" cy="1938992"/>
          </a:xfrm>
          <a:prstGeom prst="rect">
            <a:avLst/>
          </a:prstGeom>
          <a:noFill/>
        </p:spPr>
        <p:txBody>
          <a:bodyPr wrap="square" rtlCol="0">
            <a:spAutoFit/>
          </a:bodyPr>
          <a:lstStyle/>
          <a:p>
            <a:pPr algn="just">
              <a:lnSpc>
                <a:spcPct val="150000"/>
              </a:lnSpc>
            </a:pPr>
            <a:r>
              <a:rPr lang="en-US" sz="1600" dirty="0" smtClean="0">
                <a:latin typeface="Lato Light" charset="0"/>
                <a:ea typeface="Lato Light" charset="0"/>
                <a:cs typeface="Lato Light" charset="0"/>
              </a:rPr>
              <a:t>Our color choices was made with simple and flat colors. </a:t>
            </a:r>
          </a:p>
          <a:p>
            <a:pPr algn="just">
              <a:lnSpc>
                <a:spcPct val="150000"/>
              </a:lnSpc>
            </a:pPr>
            <a:endParaRPr lang="en-US" sz="1600" dirty="0">
              <a:latin typeface="Lato Light" charset="0"/>
              <a:ea typeface="Lato Light" charset="0"/>
              <a:cs typeface="Lato Light" charset="0"/>
            </a:endParaRPr>
          </a:p>
          <a:p>
            <a:pPr algn="just">
              <a:lnSpc>
                <a:spcPct val="150000"/>
              </a:lnSpc>
            </a:pPr>
            <a:r>
              <a:rPr lang="en-US" sz="1600" dirty="0" smtClean="0">
                <a:latin typeface="Lato Light" charset="0"/>
                <a:ea typeface="Lato Light" charset="0"/>
                <a:cs typeface="Lato Light" charset="0"/>
              </a:rPr>
              <a:t>It is built on shades of grey with the green and lilac color to accent the greyscale palette. </a:t>
            </a:r>
          </a:p>
        </p:txBody>
      </p:sp>
      <p:sp>
        <p:nvSpPr>
          <p:cNvPr id="17" name="TextBox 16"/>
          <p:cNvSpPr txBox="1"/>
          <p:nvPr/>
        </p:nvSpPr>
        <p:spPr>
          <a:xfrm>
            <a:off x="574145" y="1264333"/>
            <a:ext cx="4135363" cy="707886"/>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COLOR PALETTE</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cxnSp>
        <p:nvCxnSpPr>
          <p:cNvPr id="18" name="Straight Connector 17"/>
          <p:cNvCxnSpPr/>
          <p:nvPr/>
        </p:nvCxnSpPr>
        <p:spPr>
          <a:xfrm>
            <a:off x="692683" y="2165346"/>
            <a:ext cx="1767507" cy="0"/>
          </a:xfrm>
          <a:prstGeom prst="line">
            <a:avLst/>
          </a:prstGeom>
          <a:ln w="76200">
            <a:solidFill>
              <a:srgbClr val="307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82329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43439" y="0"/>
            <a:ext cx="5248561"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TextBox 16"/>
          <p:cNvSpPr txBox="1"/>
          <p:nvPr/>
        </p:nvSpPr>
        <p:spPr>
          <a:xfrm>
            <a:off x="796626" y="3528117"/>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8" name="TextBox 17"/>
          <p:cNvSpPr txBox="1"/>
          <p:nvPr/>
        </p:nvSpPr>
        <p:spPr>
          <a:xfrm>
            <a:off x="796626" y="2420228"/>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9" name="Isosceles Triangle 18"/>
          <p:cNvSpPr/>
          <p:nvPr/>
        </p:nvSpPr>
        <p:spPr>
          <a:xfrm flipV="1">
            <a:off x="924083" y="210324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Isosceles Triangle 19"/>
          <p:cNvSpPr/>
          <p:nvPr/>
        </p:nvSpPr>
        <p:spPr>
          <a:xfrm rot="10800000" flipV="1">
            <a:off x="1110010" y="2103249"/>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a:off x="10608484" y="2343078"/>
            <a:ext cx="1583516" cy="226755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Placeholder 4"/>
          <p:cNvPicPr>
            <a:picLocks noGrp="1" noChangeAspect="1"/>
          </p:cNvPicPr>
          <p:nvPr>
            <p:ph type="pic" sz="quarter" idx="13"/>
          </p:nvPr>
        </p:nvPicPr>
        <p:blipFill>
          <a:blip r:embed="rId2"/>
          <a:srcRect t="2875" b="2875"/>
          <a:stretch>
            <a:fillRect/>
          </a:stretch>
        </p:blipFill>
        <p:spPr>
          <a:prstGeom prst="rect">
            <a:avLst/>
          </a:prstGeom>
        </p:spPr>
      </p:pic>
      <p:pic>
        <p:nvPicPr>
          <p:cNvPr id="6" name="Picture Placeholder 5"/>
          <p:cNvPicPr>
            <a:picLocks noGrp="1" noChangeAspect="1"/>
          </p:cNvPicPr>
          <p:nvPr>
            <p:ph type="pic" sz="quarter" idx="14"/>
          </p:nvPr>
        </p:nvPicPr>
        <p:blipFill>
          <a:blip r:embed="rId3"/>
          <a:srcRect t="2665" b="2665"/>
          <a:stretch>
            <a:fillRect/>
          </a:stretch>
        </p:blipFill>
        <p:spPr>
          <a:prstGeom prst="rect">
            <a:avLst/>
          </a:prstGeom>
        </p:spPr>
      </p:pic>
      <p:pic>
        <p:nvPicPr>
          <p:cNvPr id="7" name="Picture Placeholder 6"/>
          <p:cNvPicPr>
            <a:picLocks noGrp="1" noChangeAspect="1"/>
          </p:cNvPicPr>
          <p:nvPr>
            <p:ph type="pic" sz="quarter" idx="15"/>
          </p:nvPr>
        </p:nvPicPr>
        <p:blipFill>
          <a:blip r:embed="rId4"/>
          <a:srcRect l="3511" r="3511"/>
          <a:stretch>
            <a:fillRect/>
          </a:stretch>
        </p:blipFill>
        <p:spPr>
          <a:prstGeom prst="rect">
            <a:avLst/>
          </a:prstGeom>
        </p:spPr>
      </p:pic>
    </p:spTree>
    <p:extLst>
      <p:ext uri="{BB962C8B-B14F-4D97-AF65-F5344CB8AC3E}">
        <p14:creationId xmlns:p14="http://schemas.microsoft.com/office/powerpoint/2010/main" val="2591586949"/>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37620" y="1564722"/>
            <a:ext cx="5470108" cy="2065565"/>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p:cNvSpPr/>
          <p:nvPr/>
        </p:nvSpPr>
        <p:spPr>
          <a:xfrm>
            <a:off x="4559121" y="1081826"/>
            <a:ext cx="7220756" cy="4365938"/>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Placeholder 4"/>
          <p:cNvPicPr>
            <a:picLocks noGrp="1" noChangeAspect="1"/>
          </p:cNvPicPr>
          <p:nvPr>
            <p:ph type="pic" sz="quarter" idx="13"/>
          </p:nvPr>
        </p:nvPicPr>
        <p:blipFill>
          <a:blip r:embed="rId2"/>
          <a:srcRect t="26263" b="26263"/>
          <a:stretch>
            <a:fillRect/>
          </a:stretch>
        </p:blipFill>
        <p:spPr>
          <a:prstGeom prst="rect">
            <a:avLst/>
          </a:prstGeom>
        </p:spPr>
      </p:pic>
      <p:sp>
        <p:nvSpPr>
          <p:cNvPr id="15" name="TextBox 14"/>
          <p:cNvSpPr txBox="1"/>
          <p:nvPr/>
        </p:nvSpPr>
        <p:spPr>
          <a:xfrm>
            <a:off x="337620" y="3846528"/>
            <a:ext cx="3770741" cy="1615827"/>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17" name="Isosceles Triangle 16"/>
          <p:cNvSpPr/>
          <p:nvPr/>
        </p:nvSpPr>
        <p:spPr>
          <a:xfrm flipV="1">
            <a:off x="456158" y="1196464"/>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Isosceles Triangle 17"/>
          <p:cNvSpPr/>
          <p:nvPr/>
        </p:nvSpPr>
        <p:spPr>
          <a:xfrm rot="10800000" flipV="1">
            <a:off x="629206" y="1196464"/>
            <a:ext cx="189307" cy="163196"/>
          </a:xfrm>
          <a:prstGeom prst="triangle">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xtBox 18"/>
          <p:cNvSpPr txBox="1"/>
          <p:nvPr/>
        </p:nvSpPr>
        <p:spPr>
          <a:xfrm>
            <a:off x="487380" y="1878644"/>
            <a:ext cx="2890856" cy="1323439"/>
          </a:xfrm>
          <a:prstGeom prst="rect">
            <a:avLst/>
          </a:prstGeom>
          <a:noFill/>
        </p:spPr>
        <p:txBody>
          <a:bodyPr wrap="none" rtlCol="0">
            <a:spAutoFit/>
          </a:bodyPr>
          <a:lstStyle/>
          <a:p>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endParaRPr>
          </a:p>
        </p:txBody>
      </p:sp>
      <p:sp>
        <p:nvSpPr>
          <p:cNvPr id="25" name="TextBox 24"/>
          <p:cNvSpPr txBox="1"/>
          <p:nvPr/>
        </p:nvSpPr>
        <p:spPr>
          <a:xfrm>
            <a:off x="8169499" y="3202083"/>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Tree>
    <p:extLst>
      <p:ext uri="{BB962C8B-B14F-4D97-AF65-F5344CB8AC3E}">
        <p14:creationId xmlns:p14="http://schemas.microsoft.com/office/powerpoint/2010/main" val="89903902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336406" y="0"/>
            <a:ext cx="5855594"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TextBox 17"/>
          <p:cNvSpPr txBox="1"/>
          <p:nvPr/>
        </p:nvSpPr>
        <p:spPr>
          <a:xfrm>
            <a:off x="687337" y="3407343"/>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9" name="TextBox 18"/>
          <p:cNvSpPr txBox="1"/>
          <p:nvPr/>
        </p:nvSpPr>
        <p:spPr>
          <a:xfrm>
            <a:off x="687337" y="2299454"/>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20" name="Isosceles Triangle 19"/>
          <p:cNvSpPr/>
          <p:nvPr/>
        </p:nvSpPr>
        <p:spPr>
          <a:xfrm flipV="1">
            <a:off x="814794" y="198247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Isosceles Triangle 20"/>
          <p:cNvSpPr/>
          <p:nvPr/>
        </p:nvSpPr>
        <p:spPr>
          <a:xfrm rot="10800000" flipV="1">
            <a:off x="1000721" y="1982475"/>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a:off x="10866062" y="2343078"/>
            <a:ext cx="1325938" cy="226755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 name="Picture Placeholder 3"/>
          <p:cNvPicPr>
            <a:picLocks noGrp="1" noChangeAspect="1"/>
          </p:cNvPicPr>
          <p:nvPr>
            <p:ph type="pic" sz="quarter" idx="13"/>
          </p:nvPr>
        </p:nvPicPr>
        <p:blipFill>
          <a:blip r:embed="rId2"/>
          <a:srcRect l="15157" r="15157"/>
          <a:stretch>
            <a:fillRect/>
          </a:stretch>
        </p:blipFill>
        <p:spPr>
          <a:prstGeom prst="rect">
            <a:avLst/>
          </a:prstGeom>
        </p:spPr>
      </p:pic>
      <p:pic>
        <p:nvPicPr>
          <p:cNvPr id="5" name="Picture Placeholder 4"/>
          <p:cNvPicPr>
            <a:picLocks noGrp="1" noChangeAspect="1"/>
          </p:cNvPicPr>
          <p:nvPr>
            <p:ph type="pic" sz="quarter" idx="14"/>
          </p:nvPr>
        </p:nvPicPr>
        <p:blipFill>
          <a:blip r:embed="rId3"/>
          <a:srcRect l="3655" r="3655"/>
          <a:stretch>
            <a:fillRect/>
          </a:stretch>
        </p:blipFill>
        <p:spPr>
          <a:prstGeom prst="rect">
            <a:avLst/>
          </a:prstGeom>
        </p:spPr>
      </p:pic>
    </p:spTree>
    <p:extLst>
      <p:ext uri="{BB962C8B-B14F-4D97-AF65-F5344CB8AC3E}">
        <p14:creationId xmlns:p14="http://schemas.microsoft.com/office/powerpoint/2010/main" val="56422010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053942" y="-25340"/>
            <a:ext cx="5138057" cy="688334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TextBox 20"/>
          <p:cNvSpPr txBox="1"/>
          <p:nvPr/>
        </p:nvSpPr>
        <p:spPr>
          <a:xfrm>
            <a:off x="1840707" y="3348449"/>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22" name="TextBox 21"/>
          <p:cNvSpPr txBox="1"/>
          <p:nvPr/>
        </p:nvSpPr>
        <p:spPr>
          <a:xfrm>
            <a:off x="1840707" y="2240560"/>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23" name="Isosceles Triangle 22"/>
          <p:cNvSpPr/>
          <p:nvPr/>
        </p:nvSpPr>
        <p:spPr>
          <a:xfrm flipV="1">
            <a:off x="1968164" y="1923581"/>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Isosceles Triangle 23"/>
          <p:cNvSpPr/>
          <p:nvPr/>
        </p:nvSpPr>
        <p:spPr>
          <a:xfrm rot="10800000" flipV="1">
            <a:off x="2154091" y="1923581"/>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 name="Picture Placeholder 3"/>
          <p:cNvPicPr>
            <a:picLocks noGrp="1" noChangeAspect="1"/>
          </p:cNvPicPr>
          <p:nvPr>
            <p:ph type="pic" sz="quarter" idx="13"/>
          </p:nvPr>
        </p:nvPicPr>
        <p:blipFill>
          <a:blip r:embed="rId2"/>
          <a:srcRect t="3029" b="3029"/>
          <a:stretch>
            <a:fillRect/>
          </a:stretch>
        </p:blipFill>
        <p:spPr>
          <a:prstGeom prst="rect">
            <a:avLst/>
          </a:prstGeom>
        </p:spPr>
      </p:pic>
      <p:pic>
        <p:nvPicPr>
          <p:cNvPr id="5" name="Picture Placeholder 4"/>
          <p:cNvPicPr>
            <a:picLocks noGrp="1" noChangeAspect="1"/>
          </p:cNvPicPr>
          <p:nvPr>
            <p:ph type="pic" sz="quarter" idx="14"/>
          </p:nvPr>
        </p:nvPicPr>
        <p:blipFill>
          <a:blip r:embed="rId3"/>
          <a:srcRect t="3061" b="3061"/>
          <a:stretch>
            <a:fillRect/>
          </a:stretch>
        </p:blipFill>
        <p:spPr>
          <a:prstGeom prst="rect">
            <a:avLst/>
          </a:prstGeom>
        </p:spPr>
      </p:pic>
    </p:spTree>
    <p:extLst>
      <p:ext uri="{BB962C8B-B14F-4D97-AF65-F5344CB8AC3E}">
        <p14:creationId xmlns:p14="http://schemas.microsoft.com/office/powerpoint/2010/main" val="414898589"/>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8013187" y="3828495"/>
            <a:ext cx="3613786" cy="1427884"/>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a:off x="20995" y="566738"/>
            <a:ext cx="3827104" cy="5707062"/>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TextBox 25"/>
          <p:cNvSpPr txBox="1"/>
          <p:nvPr/>
        </p:nvSpPr>
        <p:spPr>
          <a:xfrm>
            <a:off x="8199114" y="3845626"/>
            <a:ext cx="3427859" cy="1328505"/>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27" name="TextBox 26"/>
          <p:cNvSpPr txBox="1"/>
          <p:nvPr/>
        </p:nvSpPr>
        <p:spPr>
          <a:xfrm>
            <a:off x="8199114" y="2737737"/>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28" name="Isosceles Triangle 27"/>
          <p:cNvSpPr/>
          <p:nvPr/>
        </p:nvSpPr>
        <p:spPr>
          <a:xfrm flipV="1">
            <a:off x="8326571" y="2420758"/>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Isosceles Triangle 28"/>
          <p:cNvSpPr/>
          <p:nvPr/>
        </p:nvSpPr>
        <p:spPr>
          <a:xfrm rot="10800000" flipV="1">
            <a:off x="8512498" y="2420758"/>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TextBox 29"/>
          <p:cNvSpPr txBox="1"/>
          <p:nvPr/>
        </p:nvSpPr>
        <p:spPr>
          <a:xfrm>
            <a:off x="4216629" y="821433"/>
            <a:ext cx="3685368" cy="1077218"/>
          </a:xfrm>
          <a:prstGeom prst="rect">
            <a:avLst/>
          </a:prstGeom>
          <a:noFill/>
        </p:spPr>
        <p:txBody>
          <a:bodyPr wrap="none" rtlCol="0">
            <a:spAutoFit/>
          </a:bodyPr>
          <a:lstStyle/>
          <a:p>
            <a:r>
              <a:rPr lang="id-ID" sz="3200" b="1" dirty="0" smtClean="0">
                <a:solidFill>
                  <a:schemeClr val="tx1">
                    <a:lumMod val="85000"/>
                    <a:lumOff val="15000"/>
                  </a:schemeClr>
                </a:solidFill>
                <a:latin typeface="Lato" panose="020F0502020204030203" pitchFamily="34" charset="0"/>
              </a:rPr>
              <a:t>Make Your Designs</a:t>
            </a:r>
          </a:p>
          <a:p>
            <a:r>
              <a:rPr lang="id-ID" sz="3200" b="1" dirty="0" smtClean="0">
                <a:solidFill>
                  <a:schemeClr val="tx1">
                    <a:lumMod val="85000"/>
                    <a:lumOff val="15000"/>
                  </a:schemeClr>
                </a:solidFill>
                <a:latin typeface="Lato" panose="020F0502020204030203" pitchFamily="34" charset="0"/>
              </a:rPr>
              <a:t>Great Again</a:t>
            </a:r>
            <a:endParaRPr lang="id-ID" sz="2000" b="1" dirty="0">
              <a:solidFill>
                <a:schemeClr val="tx1">
                  <a:lumMod val="85000"/>
                  <a:lumOff val="15000"/>
                </a:schemeClr>
              </a:solidFill>
              <a:latin typeface="Lato" panose="020F0502020204030203" pitchFamily="34" charset="0"/>
            </a:endParaRPr>
          </a:p>
        </p:txBody>
      </p:sp>
      <p:pic>
        <p:nvPicPr>
          <p:cNvPr id="3" name="Picture Placeholder 2"/>
          <p:cNvPicPr>
            <a:picLocks noGrp="1" noChangeAspect="1"/>
          </p:cNvPicPr>
          <p:nvPr>
            <p:ph type="pic" sz="quarter" idx="13"/>
          </p:nvPr>
        </p:nvPicPr>
        <p:blipFill>
          <a:blip r:embed="rId2"/>
          <a:srcRect t="19126" b="19126"/>
          <a:stretch>
            <a:fillRect/>
          </a:stretch>
        </p:blipFill>
        <p:spPr>
          <a:prstGeom prst="rect">
            <a:avLst/>
          </a:prstGeom>
        </p:spPr>
      </p:pic>
    </p:spTree>
    <p:extLst>
      <p:ext uri="{BB962C8B-B14F-4D97-AF65-F5344CB8AC3E}">
        <p14:creationId xmlns:p14="http://schemas.microsoft.com/office/powerpoint/2010/main" val="2424565771"/>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776133" y="-11692"/>
            <a:ext cx="3629998" cy="6869692"/>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Rectangle 27"/>
          <p:cNvSpPr/>
          <p:nvPr/>
        </p:nvSpPr>
        <p:spPr>
          <a:xfrm>
            <a:off x="10052656" y="1388969"/>
            <a:ext cx="1779096" cy="4126456"/>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1" name="Picture Placeholder 2"/>
          <p:cNvPicPr>
            <a:picLocks noChangeAspect="1"/>
          </p:cNvPicPr>
          <p:nvPr/>
        </p:nvPicPr>
        <p:blipFill>
          <a:blip r:embed="rId2"/>
          <a:srcRect l="3367" r="3367"/>
          <a:stretch>
            <a:fillRect/>
          </a:stretch>
        </p:blipFill>
        <p:spPr>
          <a:xfrm>
            <a:off x="7312206" y="1388971"/>
            <a:ext cx="2565890" cy="4126455"/>
          </a:xfrm>
          <a:prstGeom prst="rect">
            <a:avLst/>
          </a:prstGeom>
        </p:spPr>
      </p:pic>
      <p:sp>
        <p:nvSpPr>
          <p:cNvPr id="24" name="TextBox 23"/>
          <p:cNvSpPr txBox="1"/>
          <p:nvPr/>
        </p:nvSpPr>
        <p:spPr>
          <a:xfrm>
            <a:off x="1902381" y="3647212"/>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25" name="TextBox 24"/>
          <p:cNvSpPr txBox="1"/>
          <p:nvPr/>
        </p:nvSpPr>
        <p:spPr>
          <a:xfrm>
            <a:off x="1902381" y="2539323"/>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26" name="Isosceles Triangle 25"/>
          <p:cNvSpPr/>
          <p:nvPr/>
        </p:nvSpPr>
        <p:spPr>
          <a:xfrm flipV="1">
            <a:off x="2029838" y="2222344"/>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Isosceles Triangle 26"/>
          <p:cNvSpPr/>
          <p:nvPr/>
        </p:nvSpPr>
        <p:spPr>
          <a:xfrm rot="10800000" flipV="1">
            <a:off x="2215765" y="2222344"/>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TextBox 28"/>
          <p:cNvSpPr txBox="1"/>
          <p:nvPr/>
        </p:nvSpPr>
        <p:spPr>
          <a:xfrm rot="16200000">
            <a:off x="9137854" y="2821950"/>
            <a:ext cx="3506737" cy="954107"/>
          </a:xfrm>
          <a:prstGeom prst="rect">
            <a:avLst/>
          </a:prstGeom>
          <a:noFill/>
        </p:spPr>
        <p:txBody>
          <a:bodyPr wrap="squar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spTree>
    <p:extLst>
      <p:ext uri="{BB962C8B-B14F-4D97-AF65-F5344CB8AC3E}">
        <p14:creationId xmlns:p14="http://schemas.microsoft.com/office/powerpoint/2010/main" val="3740133758"/>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4452435" y="1971674"/>
            <a:ext cx="3601785" cy="4302125"/>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Rectangle 26"/>
          <p:cNvSpPr/>
          <p:nvPr/>
        </p:nvSpPr>
        <p:spPr>
          <a:xfrm>
            <a:off x="358164" y="639460"/>
            <a:ext cx="3811669" cy="563434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TextBox 30"/>
          <p:cNvSpPr txBox="1"/>
          <p:nvPr/>
        </p:nvSpPr>
        <p:spPr>
          <a:xfrm>
            <a:off x="4355760" y="569936"/>
            <a:ext cx="4125360" cy="1200329"/>
          </a:xfrm>
          <a:prstGeom prst="rect">
            <a:avLst/>
          </a:prstGeom>
          <a:noFill/>
        </p:spPr>
        <p:txBody>
          <a:bodyPr wrap="none" rtlCol="0">
            <a:spAutoFit/>
          </a:bodyPr>
          <a:lstStyle/>
          <a:p>
            <a:r>
              <a:rPr lang="id-ID" sz="3600" b="1" dirty="0" smtClean="0">
                <a:solidFill>
                  <a:schemeClr val="tx1">
                    <a:lumMod val="85000"/>
                    <a:lumOff val="15000"/>
                  </a:schemeClr>
                </a:solidFill>
                <a:latin typeface="Lato" panose="020F0502020204030203" pitchFamily="34" charset="0"/>
              </a:rPr>
              <a:t>Make Your Designs</a:t>
            </a:r>
          </a:p>
          <a:p>
            <a:r>
              <a:rPr lang="id-ID" sz="3600" b="1" dirty="0" smtClean="0">
                <a:solidFill>
                  <a:schemeClr val="tx1">
                    <a:lumMod val="85000"/>
                    <a:lumOff val="15000"/>
                  </a:schemeClr>
                </a:solidFill>
                <a:latin typeface="Lato" panose="020F0502020204030203" pitchFamily="34" charset="0"/>
              </a:rPr>
              <a:t>Great Again</a:t>
            </a:r>
            <a:endParaRPr lang="id-ID" sz="2400" b="1" dirty="0">
              <a:solidFill>
                <a:schemeClr val="tx1">
                  <a:lumMod val="85000"/>
                  <a:lumOff val="15000"/>
                </a:schemeClr>
              </a:solidFill>
              <a:latin typeface="Lato" panose="020F0502020204030203" pitchFamily="34" charset="0"/>
            </a:endParaRPr>
          </a:p>
        </p:txBody>
      </p:sp>
      <p:sp>
        <p:nvSpPr>
          <p:cNvPr id="32" name="TextBox 31"/>
          <p:cNvSpPr txBox="1"/>
          <p:nvPr/>
        </p:nvSpPr>
        <p:spPr>
          <a:xfrm>
            <a:off x="8785920" y="4005171"/>
            <a:ext cx="2779219" cy="1107996"/>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a:t>
            </a:r>
            <a:r>
              <a:rPr lang="id-ID" sz="1100" dirty="0" smtClean="0">
                <a:solidFill>
                  <a:schemeClr val="tx1">
                    <a:lumMod val="50000"/>
                    <a:lumOff val="50000"/>
                  </a:schemeClr>
                </a:solidFill>
                <a:latin typeface="Lato" panose="020F0502020204030203" pitchFamily="34" charset="0"/>
              </a:rPr>
              <a:t>mucius</a:t>
            </a:r>
            <a:endParaRPr lang="id-ID" sz="1100" dirty="0">
              <a:solidFill>
                <a:schemeClr val="tx1">
                  <a:lumMod val="50000"/>
                  <a:lumOff val="50000"/>
                </a:schemeClr>
              </a:solidFill>
              <a:latin typeface="Lato" panose="020F0502020204030203" pitchFamily="34" charset="0"/>
            </a:endParaRPr>
          </a:p>
        </p:txBody>
      </p:sp>
      <p:sp>
        <p:nvSpPr>
          <p:cNvPr id="33" name="TextBox 32"/>
          <p:cNvSpPr txBox="1"/>
          <p:nvPr/>
        </p:nvSpPr>
        <p:spPr>
          <a:xfrm>
            <a:off x="8785920" y="2897282"/>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34" name="Isosceles Triangle 33"/>
          <p:cNvSpPr/>
          <p:nvPr/>
        </p:nvSpPr>
        <p:spPr>
          <a:xfrm flipV="1">
            <a:off x="8913377" y="2580303"/>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Isosceles Triangle 34"/>
          <p:cNvSpPr/>
          <p:nvPr/>
        </p:nvSpPr>
        <p:spPr>
          <a:xfrm rot="10800000" flipV="1">
            <a:off x="9099304" y="2580303"/>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 name="Picture Placeholder 3"/>
          <p:cNvPicPr>
            <a:picLocks noGrp="1" noChangeAspect="1"/>
          </p:cNvPicPr>
          <p:nvPr>
            <p:ph type="pic" sz="quarter" idx="13"/>
          </p:nvPr>
        </p:nvPicPr>
        <p:blipFill>
          <a:blip r:embed="rId2"/>
          <a:srcRect l="3987" r="3987"/>
          <a:stretch>
            <a:fillRect/>
          </a:stretch>
        </p:blipFill>
        <p:spPr>
          <a:prstGeom prst="rect">
            <a:avLst/>
          </a:prstGeom>
        </p:spPr>
      </p:pic>
      <p:pic>
        <p:nvPicPr>
          <p:cNvPr id="5" name="Picture Placeholder 4"/>
          <p:cNvPicPr>
            <a:picLocks noGrp="1" noChangeAspect="1"/>
          </p:cNvPicPr>
          <p:nvPr>
            <p:ph type="pic" sz="quarter" idx="14"/>
          </p:nvPr>
        </p:nvPicPr>
        <p:blipFill>
          <a:blip r:embed="rId3"/>
          <a:srcRect l="16627" r="16627"/>
          <a:stretch>
            <a:fillRect/>
          </a:stretch>
        </p:blipFill>
        <p:spPr>
          <a:prstGeom prst="rect">
            <a:avLst/>
          </a:prstGeom>
        </p:spPr>
      </p:pic>
    </p:spTree>
    <p:extLst>
      <p:ext uri="{BB962C8B-B14F-4D97-AF65-F5344CB8AC3E}">
        <p14:creationId xmlns:p14="http://schemas.microsoft.com/office/powerpoint/2010/main" val="3452370223"/>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23886" y="4257764"/>
            <a:ext cx="10944225" cy="1835665"/>
            <a:chOff x="1692163" y="4429214"/>
            <a:chExt cx="9536050" cy="1835665"/>
          </a:xfrm>
        </p:grpSpPr>
        <p:sp>
          <p:nvSpPr>
            <p:cNvPr id="14" name="Rectangle 13"/>
            <p:cNvSpPr/>
            <p:nvPr/>
          </p:nvSpPr>
          <p:spPr>
            <a:xfrm>
              <a:off x="6569921" y="4429214"/>
              <a:ext cx="4658292" cy="1835664"/>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spcCol="0" rtlCol="0" anchor="ctr"/>
            <a:lstStyle/>
            <a:p>
              <a:pPr algn="ctr"/>
              <a:endParaRPr lang="id-ID"/>
            </a:p>
          </p:txBody>
        </p:sp>
        <p:sp>
          <p:nvSpPr>
            <p:cNvPr id="2" name="Rectangle 1"/>
            <p:cNvSpPr/>
            <p:nvPr/>
          </p:nvSpPr>
          <p:spPr>
            <a:xfrm>
              <a:off x="1692163" y="4429215"/>
              <a:ext cx="4658292" cy="1835664"/>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spcCol="0" rtlCol="0" anchor="ctr"/>
            <a:lstStyle/>
            <a:p>
              <a:pPr algn="ctr"/>
              <a:endParaRPr lang="id-ID"/>
            </a:p>
          </p:txBody>
        </p:sp>
      </p:grpSp>
      <p:sp>
        <p:nvSpPr>
          <p:cNvPr id="8" name="TextBox 7"/>
          <p:cNvSpPr txBox="1"/>
          <p:nvPr/>
        </p:nvSpPr>
        <p:spPr>
          <a:xfrm>
            <a:off x="1225204" y="4698543"/>
            <a:ext cx="324697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sp>
        <p:nvSpPr>
          <p:cNvPr id="9" name="TextBox 8"/>
          <p:cNvSpPr txBox="1"/>
          <p:nvPr/>
        </p:nvSpPr>
        <p:spPr>
          <a:xfrm>
            <a:off x="6768527" y="4621598"/>
            <a:ext cx="4291684" cy="1107996"/>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pic>
        <p:nvPicPr>
          <p:cNvPr id="10" name="Picture Placeholder 4"/>
          <p:cNvPicPr>
            <a:picLocks noGrp="1" noChangeAspect="1"/>
          </p:cNvPicPr>
          <p:nvPr>
            <p:ph type="pic" sz="quarter" idx="13"/>
          </p:nvPr>
        </p:nvPicPr>
        <p:blipFill>
          <a:blip r:embed="rId2"/>
          <a:srcRect t="24336" b="24336"/>
          <a:stretch>
            <a:fillRect/>
          </a:stretch>
        </p:blipFill>
        <p:spPr>
          <a:prstGeom prst="rect">
            <a:avLst/>
          </a:prstGeom>
        </p:spPr>
      </p:pic>
    </p:spTree>
    <p:extLst>
      <p:ext uri="{BB962C8B-B14F-4D97-AF65-F5344CB8AC3E}">
        <p14:creationId xmlns:p14="http://schemas.microsoft.com/office/powerpoint/2010/main" val="2907356564"/>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6712" y="661128"/>
            <a:ext cx="3524275" cy="4768136"/>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id-ID"/>
          </a:p>
        </p:txBody>
      </p:sp>
      <p:sp>
        <p:nvSpPr>
          <p:cNvPr id="7" name="Rectangle 6"/>
          <p:cNvSpPr/>
          <p:nvPr/>
        </p:nvSpPr>
        <p:spPr>
          <a:xfrm>
            <a:off x="11462197" y="0"/>
            <a:ext cx="729803" cy="1454805"/>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id-ID"/>
          </a:p>
        </p:txBody>
      </p:sp>
      <p:sp>
        <p:nvSpPr>
          <p:cNvPr id="10" name="TextBox 9"/>
          <p:cNvSpPr txBox="1"/>
          <p:nvPr/>
        </p:nvSpPr>
        <p:spPr>
          <a:xfrm>
            <a:off x="6740548" y="4100759"/>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1" name="TextBox 10"/>
          <p:cNvSpPr txBox="1"/>
          <p:nvPr/>
        </p:nvSpPr>
        <p:spPr>
          <a:xfrm>
            <a:off x="6740548" y="2992870"/>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2" name="Isosceles Triangle 11"/>
          <p:cNvSpPr/>
          <p:nvPr/>
        </p:nvSpPr>
        <p:spPr>
          <a:xfrm flipV="1">
            <a:off x="6868005" y="2675891"/>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Isosceles Triangle 12"/>
          <p:cNvSpPr/>
          <p:nvPr/>
        </p:nvSpPr>
        <p:spPr>
          <a:xfrm rot="10800000" flipV="1">
            <a:off x="7053932" y="2675891"/>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4" name="Picture Placeholder 4"/>
          <p:cNvPicPr>
            <a:picLocks noGrp="1" noChangeAspect="1"/>
          </p:cNvPicPr>
          <p:nvPr>
            <p:ph type="pic" sz="quarter" idx="13"/>
          </p:nvPr>
        </p:nvPicPr>
        <p:blipFill>
          <a:blip r:embed="rId2"/>
          <a:srcRect l="23132" r="23132"/>
          <a:stretch>
            <a:fillRect/>
          </a:stretch>
        </p:blipFill>
        <p:spPr>
          <a:prstGeom prst="rect">
            <a:avLst/>
          </a:prstGeom>
        </p:spPr>
      </p:pic>
    </p:spTree>
    <p:extLst>
      <p:ext uri="{BB962C8B-B14F-4D97-AF65-F5344CB8AC3E}">
        <p14:creationId xmlns:p14="http://schemas.microsoft.com/office/powerpoint/2010/main" val="1601180600"/>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4"/>
          </p:nvPr>
        </p:nvPicPr>
        <p:blipFill>
          <a:blip r:embed="rId2"/>
          <a:srcRect l="5235" r="5235"/>
          <a:stretch>
            <a:fillRect/>
          </a:stretch>
        </p:blipFill>
        <p:spPr>
          <a:prstGeom prst="rect">
            <a:avLst/>
          </a:prstGeom>
        </p:spPr>
      </p:pic>
      <p:pic>
        <p:nvPicPr>
          <p:cNvPr id="4" name="Picture Placeholder 3"/>
          <p:cNvPicPr>
            <a:picLocks noGrp="1" noChangeAspect="1"/>
          </p:cNvPicPr>
          <p:nvPr>
            <p:ph type="pic" sz="quarter" idx="13"/>
          </p:nvPr>
        </p:nvPicPr>
        <p:blipFill>
          <a:blip r:embed="rId3"/>
          <a:srcRect l="21936" r="21936"/>
          <a:stretch>
            <a:fillRect/>
          </a:stretch>
        </p:blipFill>
        <p:spPr>
          <a:prstGeom prst="rect">
            <a:avLst/>
          </a:prstGeom>
        </p:spPr>
      </p:pic>
      <p:sp>
        <p:nvSpPr>
          <p:cNvPr id="5" name="Rectangle 4"/>
          <p:cNvSpPr/>
          <p:nvPr/>
        </p:nvSpPr>
        <p:spPr>
          <a:xfrm>
            <a:off x="6864439" y="4132525"/>
            <a:ext cx="5327561" cy="2000264"/>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id-ID"/>
          </a:p>
        </p:txBody>
      </p:sp>
      <p:sp>
        <p:nvSpPr>
          <p:cNvPr id="12" name="TextBox 11"/>
          <p:cNvSpPr txBox="1"/>
          <p:nvPr/>
        </p:nvSpPr>
        <p:spPr>
          <a:xfrm>
            <a:off x="7054571" y="2646606"/>
            <a:ext cx="4632604" cy="1107996"/>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3" name="TextBox 12"/>
          <p:cNvSpPr txBox="1"/>
          <p:nvPr/>
        </p:nvSpPr>
        <p:spPr>
          <a:xfrm>
            <a:off x="7054571" y="1538716"/>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4" name="Isosceles Triangle 13"/>
          <p:cNvSpPr/>
          <p:nvPr/>
        </p:nvSpPr>
        <p:spPr>
          <a:xfrm flipV="1">
            <a:off x="7182028" y="1221737"/>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Isosceles Triangle 14"/>
          <p:cNvSpPr/>
          <p:nvPr/>
        </p:nvSpPr>
        <p:spPr>
          <a:xfrm rot="10800000" flipV="1">
            <a:off x="7367955" y="1221737"/>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TextBox 15"/>
          <p:cNvSpPr txBox="1"/>
          <p:nvPr/>
        </p:nvSpPr>
        <p:spPr>
          <a:xfrm>
            <a:off x="940469" y="937261"/>
            <a:ext cx="4125360" cy="1200329"/>
          </a:xfrm>
          <a:prstGeom prst="rect">
            <a:avLst/>
          </a:prstGeom>
          <a:noFill/>
        </p:spPr>
        <p:txBody>
          <a:bodyPr wrap="none" rtlCol="0">
            <a:spAutoFit/>
          </a:bodyPr>
          <a:lstStyle/>
          <a:p>
            <a:r>
              <a:rPr lang="id-ID" sz="3600" b="1" dirty="0" smtClean="0">
                <a:solidFill>
                  <a:schemeClr val="tx1">
                    <a:lumMod val="85000"/>
                    <a:lumOff val="15000"/>
                  </a:schemeClr>
                </a:solidFill>
                <a:latin typeface="Lato" panose="020F0502020204030203" pitchFamily="34" charset="0"/>
              </a:rPr>
              <a:t>Make Your Designs</a:t>
            </a:r>
          </a:p>
          <a:p>
            <a:r>
              <a:rPr lang="id-ID" sz="3600" b="1" dirty="0" smtClean="0">
                <a:solidFill>
                  <a:schemeClr val="tx1">
                    <a:lumMod val="85000"/>
                    <a:lumOff val="15000"/>
                  </a:schemeClr>
                </a:solidFill>
                <a:latin typeface="Lato" panose="020F0502020204030203" pitchFamily="34" charset="0"/>
              </a:rPr>
              <a:t>Great Again</a:t>
            </a:r>
            <a:endParaRPr lang="id-ID" sz="2400" b="1" dirty="0">
              <a:solidFill>
                <a:schemeClr val="tx1">
                  <a:lumMod val="85000"/>
                  <a:lumOff val="15000"/>
                </a:schemeClr>
              </a:solidFill>
              <a:latin typeface="Lato" panose="020F0502020204030203" pitchFamily="34" charset="0"/>
            </a:endParaRPr>
          </a:p>
        </p:txBody>
      </p:sp>
    </p:spTree>
    <p:extLst>
      <p:ext uri="{BB962C8B-B14F-4D97-AF65-F5344CB8AC3E}">
        <p14:creationId xmlns:p14="http://schemas.microsoft.com/office/powerpoint/2010/main" val="209925614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770516" y="890"/>
            <a:ext cx="3408609" cy="6857109"/>
          </a:xfrm>
          <a:prstGeom prst="rect">
            <a:avLst/>
          </a:prstGeom>
          <a:solidFill>
            <a:srgbClr val="307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p:nvSpPr>
        <p:spPr>
          <a:xfrm>
            <a:off x="826056" y="1576630"/>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3" name="TextBox 2"/>
          <p:cNvSpPr txBox="1"/>
          <p:nvPr/>
        </p:nvSpPr>
        <p:spPr>
          <a:xfrm>
            <a:off x="3127485" y="1576630"/>
            <a:ext cx="3193961" cy="1545465"/>
          </a:xfrm>
          <a:prstGeom prst="rect">
            <a:avLst/>
          </a:prstGeom>
          <a:noFill/>
        </p:spPr>
        <p:txBody>
          <a:bodyPr wrap="square" rtlCol="0">
            <a:spAutoFit/>
          </a:bodyPr>
          <a:lstStyle/>
          <a:p>
            <a:endParaRPr lang="id-ID" dirty="0"/>
          </a:p>
        </p:txBody>
      </p:sp>
      <p:sp>
        <p:nvSpPr>
          <p:cNvPr id="6" name="TextBox 5"/>
          <p:cNvSpPr txBox="1"/>
          <p:nvPr/>
        </p:nvSpPr>
        <p:spPr>
          <a:xfrm>
            <a:off x="3078122" y="1656864"/>
            <a:ext cx="3427859" cy="1361911"/>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pic>
        <p:nvPicPr>
          <p:cNvPr id="16" name="Picture Placeholder 1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409" b="409"/>
          <a:stretch>
            <a:fillRect/>
          </a:stretch>
        </p:blipFill>
        <p:spPr>
          <a:xfrm>
            <a:off x="6957943" y="707618"/>
            <a:ext cx="3453422" cy="5300952"/>
          </a:xfrm>
        </p:spPr>
      </p:pic>
    </p:spTree>
    <p:extLst>
      <p:ext uri="{BB962C8B-B14F-4D97-AF65-F5344CB8AC3E}">
        <p14:creationId xmlns:p14="http://schemas.microsoft.com/office/powerpoint/2010/main" val="209100184"/>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562002" y="0"/>
            <a:ext cx="3629998" cy="6869692"/>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t="22073" b="22073"/>
          <a:stretch>
            <a:fillRect/>
          </a:stretch>
        </p:blipFill>
        <p:spPr>
          <a:prstGeom prst="rect">
            <a:avLst/>
          </a:prstGeom>
        </p:spPr>
      </p:pic>
      <p:sp>
        <p:nvSpPr>
          <p:cNvPr id="8" name="TextBox 7"/>
          <p:cNvSpPr txBox="1"/>
          <p:nvPr/>
        </p:nvSpPr>
        <p:spPr>
          <a:xfrm>
            <a:off x="905340" y="3817076"/>
            <a:ext cx="4343400" cy="1615827"/>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10" name="Isosceles Triangle 9"/>
          <p:cNvSpPr/>
          <p:nvPr/>
        </p:nvSpPr>
        <p:spPr>
          <a:xfrm flipV="1">
            <a:off x="1023878" y="1619250"/>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Isosceles Triangle 10"/>
          <p:cNvSpPr/>
          <p:nvPr/>
        </p:nvSpPr>
        <p:spPr>
          <a:xfrm rot="10800000" flipV="1">
            <a:off x="1196926" y="1619250"/>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p:cNvSpPr txBox="1"/>
          <p:nvPr/>
        </p:nvSpPr>
        <p:spPr>
          <a:xfrm>
            <a:off x="897886" y="2138042"/>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cxnSp>
        <p:nvCxnSpPr>
          <p:cNvPr id="13" name="Straight Connector 12"/>
          <p:cNvCxnSpPr/>
          <p:nvPr/>
        </p:nvCxnSpPr>
        <p:spPr>
          <a:xfrm>
            <a:off x="972015" y="3613146"/>
            <a:ext cx="1767507" cy="0"/>
          </a:xfrm>
          <a:prstGeom prst="line">
            <a:avLst/>
          </a:prstGeom>
          <a:ln w="76200">
            <a:solidFill>
              <a:srgbClr val="494C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215893"/>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2"/>
          <a:srcRect t="6148" b="6148"/>
          <a:stretch>
            <a:fillRect/>
          </a:stretch>
        </p:blipFill>
        <p:spPr>
          <a:prstGeom prst="rect">
            <a:avLst/>
          </a:prstGeom>
        </p:spPr>
      </p:pic>
      <p:sp>
        <p:nvSpPr>
          <p:cNvPr id="5" name="Rectangle 4"/>
          <p:cNvSpPr/>
          <p:nvPr/>
        </p:nvSpPr>
        <p:spPr>
          <a:xfrm>
            <a:off x="3627152" y="202019"/>
            <a:ext cx="2849525" cy="640080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04979" y="991673"/>
            <a:ext cx="3941449" cy="5866326"/>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392455" y="4003253"/>
            <a:ext cx="2844528" cy="1361911"/>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a:t>
            </a:r>
            <a:r>
              <a:rPr lang="id-ID" sz="1100" dirty="0" smtClean="0">
                <a:solidFill>
                  <a:schemeClr val="bg1"/>
                </a:solidFill>
                <a:latin typeface="Lato" panose="020F0502020204030203" pitchFamily="34" charset="0"/>
              </a:rPr>
              <a:t>vim</a:t>
            </a:r>
            <a:endParaRPr lang="id-ID" sz="1100" dirty="0">
              <a:solidFill>
                <a:schemeClr val="bg1"/>
              </a:solidFill>
              <a:latin typeface="Lato" panose="020F0502020204030203" pitchFamily="34" charset="0"/>
            </a:endParaRPr>
          </a:p>
        </p:txBody>
      </p:sp>
      <p:sp>
        <p:nvSpPr>
          <p:cNvPr id="15" name="TextBox 14"/>
          <p:cNvSpPr txBox="1"/>
          <p:nvPr/>
        </p:nvSpPr>
        <p:spPr>
          <a:xfrm>
            <a:off x="1392454" y="2951652"/>
            <a:ext cx="207883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Powerpoint</a:t>
            </a:r>
          </a:p>
          <a:p>
            <a:r>
              <a:rPr lang="id-ID" sz="2800" b="1" dirty="0" smtClean="0">
                <a:solidFill>
                  <a:schemeClr val="bg1"/>
                </a:solidFill>
                <a:latin typeface="Lato" panose="020F0502020204030203" pitchFamily="34" charset="0"/>
              </a:rPr>
              <a:t>Templates</a:t>
            </a:r>
            <a:endParaRPr lang="id-ID" b="1" dirty="0">
              <a:solidFill>
                <a:schemeClr val="bg1"/>
              </a:solidFill>
              <a:latin typeface="Lato" panose="020F0502020204030203" pitchFamily="34" charset="0"/>
            </a:endParaRPr>
          </a:p>
        </p:txBody>
      </p:sp>
      <p:sp>
        <p:nvSpPr>
          <p:cNvPr id="16" name="Isosceles Triangle 15"/>
          <p:cNvSpPr/>
          <p:nvPr/>
        </p:nvSpPr>
        <p:spPr>
          <a:xfrm flipV="1">
            <a:off x="1519911" y="2634673"/>
            <a:ext cx="189307" cy="1631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Isosceles Triangle 16"/>
          <p:cNvSpPr/>
          <p:nvPr/>
        </p:nvSpPr>
        <p:spPr>
          <a:xfrm rot="10800000" flipV="1">
            <a:off x="1705838" y="2634673"/>
            <a:ext cx="189307" cy="1631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TextBox 17"/>
          <p:cNvSpPr txBox="1"/>
          <p:nvPr/>
        </p:nvSpPr>
        <p:spPr>
          <a:xfrm rot="16200000">
            <a:off x="3784068" y="3633892"/>
            <a:ext cx="324697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pic>
        <p:nvPicPr>
          <p:cNvPr id="8" name="Picture Placeholder 7"/>
          <p:cNvPicPr>
            <a:picLocks noGrp="1" noChangeAspect="1"/>
          </p:cNvPicPr>
          <p:nvPr>
            <p:ph type="pic" sz="quarter" idx="13"/>
          </p:nvPr>
        </p:nvPicPr>
        <p:blipFill>
          <a:blip r:embed="rId3"/>
          <a:srcRect t="9082" b="9082"/>
          <a:stretch>
            <a:fillRect/>
          </a:stretch>
        </p:blipFill>
        <p:spPr>
          <a:prstGeom prst="rect">
            <a:avLst/>
          </a:prstGeom>
        </p:spPr>
      </p:pic>
      <p:pic>
        <p:nvPicPr>
          <p:cNvPr id="11" name="Picture Placeholder 10"/>
          <p:cNvPicPr>
            <a:picLocks noGrp="1" noChangeAspect="1"/>
          </p:cNvPicPr>
          <p:nvPr>
            <p:ph type="pic" sz="quarter" idx="15"/>
          </p:nvPr>
        </p:nvPicPr>
        <p:blipFill>
          <a:blip r:embed="rId4"/>
          <a:srcRect l="31995" r="31995"/>
          <a:stretch>
            <a:fillRect/>
          </a:stretch>
        </p:blipFill>
        <p:spPr>
          <a:prstGeom prst="rect">
            <a:avLst/>
          </a:prstGeom>
        </p:spPr>
      </p:pic>
    </p:spTree>
    <p:extLst>
      <p:ext uri="{BB962C8B-B14F-4D97-AF65-F5344CB8AC3E}">
        <p14:creationId xmlns:p14="http://schemas.microsoft.com/office/powerpoint/2010/main" val="3453962085"/>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5872767"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6421118" y="696167"/>
            <a:ext cx="4125360" cy="1200329"/>
          </a:xfrm>
          <a:prstGeom prst="rect">
            <a:avLst/>
          </a:prstGeom>
          <a:noFill/>
        </p:spPr>
        <p:txBody>
          <a:bodyPr wrap="none" rtlCol="0">
            <a:spAutoFit/>
          </a:bodyPr>
          <a:lstStyle/>
          <a:p>
            <a:r>
              <a:rPr lang="id-ID" sz="3600" b="1" dirty="0" smtClean="0">
                <a:solidFill>
                  <a:schemeClr val="tx1">
                    <a:lumMod val="85000"/>
                    <a:lumOff val="15000"/>
                  </a:schemeClr>
                </a:solidFill>
                <a:latin typeface="Lato" panose="020F0502020204030203" pitchFamily="34" charset="0"/>
              </a:rPr>
              <a:t>Make Your Designs</a:t>
            </a:r>
          </a:p>
          <a:p>
            <a:r>
              <a:rPr lang="id-ID" sz="3600" b="1" dirty="0" smtClean="0">
                <a:solidFill>
                  <a:schemeClr val="tx1">
                    <a:lumMod val="85000"/>
                    <a:lumOff val="15000"/>
                  </a:schemeClr>
                </a:solidFill>
                <a:latin typeface="Lato" panose="020F0502020204030203" pitchFamily="34" charset="0"/>
              </a:rPr>
              <a:t>Great Again</a:t>
            </a:r>
            <a:endParaRPr lang="id-ID" sz="2400" b="1" dirty="0">
              <a:solidFill>
                <a:schemeClr val="tx1">
                  <a:lumMod val="85000"/>
                  <a:lumOff val="15000"/>
                </a:schemeClr>
              </a:solidFill>
              <a:latin typeface="Lato" panose="020F0502020204030203" pitchFamily="34" charset="0"/>
            </a:endParaRPr>
          </a:p>
        </p:txBody>
      </p:sp>
      <p:grpSp>
        <p:nvGrpSpPr>
          <p:cNvPr id="11" name="Group 10"/>
          <p:cNvGrpSpPr/>
          <p:nvPr/>
        </p:nvGrpSpPr>
        <p:grpSpPr>
          <a:xfrm>
            <a:off x="1051506" y="1585346"/>
            <a:ext cx="379413" cy="315913"/>
            <a:chOff x="1695450" y="2671763"/>
            <a:chExt cx="379413" cy="315913"/>
          </a:xfrm>
          <a:solidFill>
            <a:schemeClr val="bg1"/>
          </a:solidFill>
        </p:grpSpPr>
        <p:sp>
          <p:nvSpPr>
            <p:cNvPr id="12" name="Freeform 23"/>
            <p:cNvSpPr>
              <a:spLocks/>
            </p:cNvSpPr>
            <p:nvPr/>
          </p:nvSpPr>
          <p:spPr bwMode="auto">
            <a:xfrm>
              <a:off x="1695450" y="2671763"/>
              <a:ext cx="379413" cy="311150"/>
            </a:xfrm>
            <a:custGeom>
              <a:avLst/>
              <a:gdLst>
                <a:gd name="T0" fmla="*/ 2024 w 3353"/>
                <a:gd name="T1" fmla="*/ 11 h 2733"/>
                <a:gd name="T2" fmla="*/ 2213 w 3353"/>
                <a:gd name="T3" fmla="*/ 94 h 2733"/>
                <a:gd name="T4" fmla="*/ 2351 w 3353"/>
                <a:gd name="T5" fmla="*/ 245 h 2733"/>
                <a:gd name="T6" fmla="*/ 2431 w 3353"/>
                <a:gd name="T7" fmla="*/ 481 h 2733"/>
                <a:gd name="T8" fmla="*/ 2741 w 3353"/>
                <a:gd name="T9" fmla="*/ 552 h 2733"/>
                <a:gd name="T10" fmla="*/ 2987 w 3353"/>
                <a:gd name="T11" fmla="*/ 628 h 2733"/>
                <a:gd name="T12" fmla="*/ 3168 w 3353"/>
                <a:gd name="T13" fmla="*/ 696 h 2733"/>
                <a:gd name="T14" fmla="*/ 3274 w 3353"/>
                <a:gd name="T15" fmla="*/ 744 h 2733"/>
                <a:gd name="T16" fmla="*/ 3320 w 3353"/>
                <a:gd name="T17" fmla="*/ 769 h 2733"/>
                <a:gd name="T18" fmla="*/ 3353 w 3353"/>
                <a:gd name="T19" fmla="*/ 839 h 2733"/>
                <a:gd name="T20" fmla="*/ 3324 w 3353"/>
                <a:gd name="T21" fmla="*/ 2148 h 2733"/>
                <a:gd name="T22" fmla="*/ 3207 w 3353"/>
                <a:gd name="T23" fmla="*/ 2396 h 2733"/>
                <a:gd name="T24" fmla="*/ 3016 w 3353"/>
                <a:gd name="T25" fmla="*/ 2588 h 2733"/>
                <a:gd name="T26" fmla="*/ 2769 w 3353"/>
                <a:gd name="T27" fmla="*/ 2704 h 2733"/>
                <a:gd name="T28" fmla="*/ 2536 w 3353"/>
                <a:gd name="T29" fmla="*/ 2731 h 2733"/>
                <a:gd name="T30" fmla="*/ 2474 w 3353"/>
                <a:gd name="T31" fmla="*/ 2681 h 2733"/>
                <a:gd name="T32" fmla="*/ 2474 w 3353"/>
                <a:gd name="T33" fmla="*/ 2599 h 2733"/>
                <a:gd name="T34" fmla="*/ 2536 w 3353"/>
                <a:gd name="T35" fmla="*/ 2549 h 2733"/>
                <a:gd name="T36" fmla="*/ 2739 w 3353"/>
                <a:gd name="T37" fmla="*/ 2519 h 2733"/>
                <a:gd name="T38" fmla="*/ 2946 w 3353"/>
                <a:gd name="T39" fmla="*/ 2407 h 2733"/>
                <a:gd name="T40" fmla="*/ 3093 w 3353"/>
                <a:gd name="T41" fmla="*/ 2227 h 2733"/>
                <a:gd name="T42" fmla="*/ 3165 w 3353"/>
                <a:gd name="T43" fmla="*/ 1999 h 2733"/>
                <a:gd name="T44" fmla="*/ 3109 w 3353"/>
                <a:gd name="T45" fmla="*/ 872 h 2733"/>
                <a:gd name="T46" fmla="*/ 2926 w 3353"/>
                <a:gd name="T47" fmla="*/ 804 h 2733"/>
                <a:gd name="T48" fmla="*/ 2668 w 3353"/>
                <a:gd name="T49" fmla="*/ 725 h 2733"/>
                <a:gd name="T50" fmla="*/ 2339 w 3353"/>
                <a:gd name="T51" fmla="*/ 654 h 2733"/>
                <a:gd name="T52" fmla="*/ 2272 w 3353"/>
                <a:gd name="T53" fmla="*/ 604 h 2733"/>
                <a:gd name="T54" fmla="*/ 2202 w 3353"/>
                <a:gd name="T55" fmla="*/ 360 h 2733"/>
                <a:gd name="T56" fmla="*/ 2102 w 3353"/>
                <a:gd name="T57" fmla="*/ 244 h 2733"/>
                <a:gd name="T58" fmla="*/ 1958 w 3353"/>
                <a:gd name="T59" fmla="*/ 189 h 2733"/>
                <a:gd name="T60" fmla="*/ 1356 w 3353"/>
                <a:gd name="T61" fmla="*/ 196 h 2733"/>
                <a:gd name="T62" fmla="*/ 1221 w 3353"/>
                <a:gd name="T63" fmla="*/ 269 h 2733"/>
                <a:gd name="T64" fmla="*/ 1134 w 3353"/>
                <a:gd name="T65" fmla="*/ 396 h 2733"/>
                <a:gd name="T66" fmla="*/ 1069 w 3353"/>
                <a:gd name="T67" fmla="*/ 622 h 2733"/>
                <a:gd name="T68" fmla="*/ 926 w 3353"/>
                <a:gd name="T69" fmla="*/ 670 h 2733"/>
                <a:gd name="T70" fmla="*/ 613 w 3353"/>
                <a:gd name="T71" fmla="*/ 745 h 2733"/>
                <a:gd name="T72" fmla="*/ 373 w 3353"/>
                <a:gd name="T73" fmla="*/ 822 h 2733"/>
                <a:gd name="T74" fmla="*/ 212 w 3353"/>
                <a:gd name="T75" fmla="*/ 886 h 2733"/>
                <a:gd name="T76" fmla="*/ 199 w 3353"/>
                <a:gd name="T77" fmla="*/ 2059 h 2733"/>
                <a:gd name="T78" fmla="*/ 290 w 3353"/>
                <a:gd name="T79" fmla="*/ 2277 h 2733"/>
                <a:gd name="T80" fmla="*/ 454 w 3353"/>
                <a:gd name="T81" fmla="*/ 2443 h 2733"/>
                <a:gd name="T82" fmla="*/ 672 w 3353"/>
                <a:gd name="T83" fmla="*/ 2535 h 2733"/>
                <a:gd name="T84" fmla="*/ 836 w 3353"/>
                <a:gd name="T85" fmla="*/ 2556 h 2733"/>
                <a:gd name="T86" fmla="*/ 885 w 3353"/>
                <a:gd name="T87" fmla="*/ 2618 h 2733"/>
                <a:gd name="T88" fmla="*/ 867 w 3353"/>
                <a:gd name="T89" fmla="*/ 2698 h 2733"/>
                <a:gd name="T90" fmla="*/ 795 w 3353"/>
                <a:gd name="T91" fmla="*/ 2733 h 2733"/>
                <a:gd name="T92" fmla="*/ 517 w 3353"/>
                <a:gd name="T93" fmla="*/ 2683 h 2733"/>
                <a:gd name="T94" fmla="*/ 283 w 3353"/>
                <a:gd name="T95" fmla="*/ 2546 h 2733"/>
                <a:gd name="T96" fmla="*/ 109 w 3353"/>
                <a:gd name="T97" fmla="*/ 2338 h 2733"/>
                <a:gd name="T98" fmla="*/ 13 w 3353"/>
                <a:gd name="T99" fmla="*/ 2079 h 2733"/>
                <a:gd name="T100" fmla="*/ 2 w 3353"/>
                <a:gd name="T101" fmla="*/ 819 h 2733"/>
                <a:gd name="T102" fmla="*/ 50 w 3353"/>
                <a:gd name="T103" fmla="*/ 758 h 2733"/>
                <a:gd name="T104" fmla="*/ 99 w 3353"/>
                <a:gd name="T105" fmla="*/ 733 h 2733"/>
                <a:gd name="T106" fmla="*/ 224 w 3353"/>
                <a:gd name="T107" fmla="*/ 680 h 2733"/>
                <a:gd name="T108" fmla="*/ 421 w 3353"/>
                <a:gd name="T109" fmla="*/ 609 h 2733"/>
                <a:gd name="T110" fmla="*/ 683 w 3353"/>
                <a:gd name="T111" fmla="*/ 533 h 2733"/>
                <a:gd name="T112" fmla="*/ 942 w 3353"/>
                <a:gd name="T113" fmla="*/ 393 h 2733"/>
                <a:gd name="T114" fmla="*/ 1030 w 3353"/>
                <a:gd name="T115" fmla="*/ 202 h 2733"/>
                <a:gd name="T116" fmla="*/ 1184 w 3353"/>
                <a:gd name="T117" fmla="*/ 66 h 2733"/>
                <a:gd name="T118" fmla="*/ 1382 w 3353"/>
                <a:gd name="T119" fmla="*/ 3 h 2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3" h="2733">
                  <a:moveTo>
                    <a:pt x="1436" y="0"/>
                  </a:moveTo>
                  <a:lnTo>
                    <a:pt x="1917" y="0"/>
                  </a:lnTo>
                  <a:lnTo>
                    <a:pt x="1971" y="3"/>
                  </a:lnTo>
                  <a:lnTo>
                    <a:pt x="2024" y="11"/>
                  </a:lnTo>
                  <a:lnTo>
                    <a:pt x="2075" y="25"/>
                  </a:lnTo>
                  <a:lnTo>
                    <a:pt x="2123" y="43"/>
                  </a:lnTo>
                  <a:lnTo>
                    <a:pt x="2169" y="66"/>
                  </a:lnTo>
                  <a:lnTo>
                    <a:pt x="2213" y="94"/>
                  </a:lnTo>
                  <a:lnTo>
                    <a:pt x="2252" y="127"/>
                  </a:lnTo>
                  <a:lnTo>
                    <a:pt x="2290" y="162"/>
                  </a:lnTo>
                  <a:lnTo>
                    <a:pt x="2322" y="202"/>
                  </a:lnTo>
                  <a:lnTo>
                    <a:pt x="2351" y="245"/>
                  </a:lnTo>
                  <a:lnTo>
                    <a:pt x="2376" y="292"/>
                  </a:lnTo>
                  <a:lnTo>
                    <a:pt x="2396" y="341"/>
                  </a:lnTo>
                  <a:lnTo>
                    <a:pt x="2411" y="393"/>
                  </a:lnTo>
                  <a:lnTo>
                    <a:pt x="2431" y="481"/>
                  </a:lnTo>
                  <a:lnTo>
                    <a:pt x="2515" y="497"/>
                  </a:lnTo>
                  <a:lnTo>
                    <a:pt x="2593" y="515"/>
                  </a:lnTo>
                  <a:lnTo>
                    <a:pt x="2670" y="533"/>
                  </a:lnTo>
                  <a:lnTo>
                    <a:pt x="2741" y="552"/>
                  </a:lnTo>
                  <a:lnTo>
                    <a:pt x="2808" y="571"/>
                  </a:lnTo>
                  <a:lnTo>
                    <a:pt x="2872" y="590"/>
                  </a:lnTo>
                  <a:lnTo>
                    <a:pt x="2932" y="609"/>
                  </a:lnTo>
                  <a:lnTo>
                    <a:pt x="2987" y="628"/>
                  </a:lnTo>
                  <a:lnTo>
                    <a:pt x="3039" y="645"/>
                  </a:lnTo>
                  <a:lnTo>
                    <a:pt x="3086" y="664"/>
                  </a:lnTo>
                  <a:lnTo>
                    <a:pt x="3129" y="680"/>
                  </a:lnTo>
                  <a:lnTo>
                    <a:pt x="3168" y="696"/>
                  </a:lnTo>
                  <a:lnTo>
                    <a:pt x="3201" y="710"/>
                  </a:lnTo>
                  <a:lnTo>
                    <a:pt x="3230" y="723"/>
                  </a:lnTo>
                  <a:lnTo>
                    <a:pt x="3254" y="734"/>
                  </a:lnTo>
                  <a:lnTo>
                    <a:pt x="3274" y="744"/>
                  </a:lnTo>
                  <a:lnTo>
                    <a:pt x="3289" y="751"/>
                  </a:lnTo>
                  <a:lnTo>
                    <a:pt x="3299" y="756"/>
                  </a:lnTo>
                  <a:lnTo>
                    <a:pt x="3303" y="758"/>
                  </a:lnTo>
                  <a:lnTo>
                    <a:pt x="3320" y="769"/>
                  </a:lnTo>
                  <a:lnTo>
                    <a:pt x="3335" y="783"/>
                  </a:lnTo>
                  <a:lnTo>
                    <a:pt x="3345" y="801"/>
                  </a:lnTo>
                  <a:lnTo>
                    <a:pt x="3351" y="819"/>
                  </a:lnTo>
                  <a:lnTo>
                    <a:pt x="3353" y="839"/>
                  </a:lnTo>
                  <a:lnTo>
                    <a:pt x="3353" y="1936"/>
                  </a:lnTo>
                  <a:lnTo>
                    <a:pt x="3350" y="2009"/>
                  </a:lnTo>
                  <a:lnTo>
                    <a:pt x="3340" y="2079"/>
                  </a:lnTo>
                  <a:lnTo>
                    <a:pt x="3324" y="2148"/>
                  </a:lnTo>
                  <a:lnTo>
                    <a:pt x="3303" y="2214"/>
                  </a:lnTo>
                  <a:lnTo>
                    <a:pt x="3277" y="2277"/>
                  </a:lnTo>
                  <a:lnTo>
                    <a:pt x="3244" y="2339"/>
                  </a:lnTo>
                  <a:lnTo>
                    <a:pt x="3207" y="2396"/>
                  </a:lnTo>
                  <a:lnTo>
                    <a:pt x="3166" y="2450"/>
                  </a:lnTo>
                  <a:lnTo>
                    <a:pt x="3120" y="2500"/>
                  </a:lnTo>
                  <a:lnTo>
                    <a:pt x="3070" y="2546"/>
                  </a:lnTo>
                  <a:lnTo>
                    <a:pt x="3016" y="2588"/>
                  </a:lnTo>
                  <a:lnTo>
                    <a:pt x="2959" y="2624"/>
                  </a:lnTo>
                  <a:lnTo>
                    <a:pt x="2899" y="2656"/>
                  </a:lnTo>
                  <a:lnTo>
                    <a:pt x="2835" y="2684"/>
                  </a:lnTo>
                  <a:lnTo>
                    <a:pt x="2769" y="2704"/>
                  </a:lnTo>
                  <a:lnTo>
                    <a:pt x="2700" y="2720"/>
                  </a:lnTo>
                  <a:lnTo>
                    <a:pt x="2630" y="2730"/>
                  </a:lnTo>
                  <a:lnTo>
                    <a:pt x="2558" y="2733"/>
                  </a:lnTo>
                  <a:lnTo>
                    <a:pt x="2536" y="2731"/>
                  </a:lnTo>
                  <a:lnTo>
                    <a:pt x="2517" y="2724"/>
                  </a:lnTo>
                  <a:lnTo>
                    <a:pt x="2500" y="2712"/>
                  </a:lnTo>
                  <a:lnTo>
                    <a:pt x="2485" y="2698"/>
                  </a:lnTo>
                  <a:lnTo>
                    <a:pt x="2474" y="2681"/>
                  </a:lnTo>
                  <a:lnTo>
                    <a:pt x="2468" y="2661"/>
                  </a:lnTo>
                  <a:lnTo>
                    <a:pt x="2465" y="2640"/>
                  </a:lnTo>
                  <a:lnTo>
                    <a:pt x="2468" y="2618"/>
                  </a:lnTo>
                  <a:lnTo>
                    <a:pt x="2474" y="2599"/>
                  </a:lnTo>
                  <a:lnTo>
                    <a:pt x="2485" y="2582"/>
                  </a:lnTo>
                  <a:lnTo>
                    <a:pt x="2500" y="2567"/>
                  </a:lnTo>
                  <a:lnTo>
                    <a:pt x="2517" y="2556"/>
                  </a:lnTo>
                  <a:lnTo>
                    <a:pt x="2536" y="2549"/>
                  </a:lnTo>
                  <a:lnTo>
                    <a:pt x="2558" y="2547"/>
                  </a:lnTo>
                  <a:lnTo>
                    <a:pt x="2621" y="2544"/>
                  </a:lnTo>
                  <a:lnTo>
                    <a:pt x="2681" y="2535"/>
                  </a:lnTo>
                  <a:lnTo>
                    <a:pt x="2739" y="2519"/>
                  </a:lnTo>
                  <a:lnTo>
                    <a:pt x="2795" y="2499"/>
                  </a:lnTo>
                  <a:lnTo>
                    <a:pt x="2848" y="2473"/>
                  </a:lnTo>
                  <a:lnTo>
                    <a:pt x="2899" y="2443"/>
                  </a:lnTo>
                  <a:lnTo>
                    <a:pt x="2946" y="2407"/>
                  </a:lnTo>
                  <a:lnTo>
                    <a:pt x="2988" y="2368"/>
                  </a:lnTo>
                  <a:lnTo>
                    <a:pt x="3028" y="2324"/>
                  </a:lnTo>
                  <a:lnTo>
                    <a:pt x="3063" y="2277"/>
                  </a:lnTo>
                  <a:lnTo>
                    <a:pt x="3093" y="2227"/>
                  </a:lnTo>
                  <a:lnTo>
                    <a:pt x="3120" y="2173"/>
                  </a:lnTo>
                  <a:lnTo>
                    <a:pt x="3140" y="2117"/>
                  </a:lnTo>
                  <a:lnTo>
                    <a:pt x="3154" y="2059"/>
                  </a:lnTo>
                  <a:lnTo>
                    <a:pt x="3165" y="1999"/>
                  </a:lnTo>
                  <a:lnTo>
                    <a:pt x="3168" y="1936"/>
                  </a:lnTo>
                  <a:lnTo>
                    <a:pt x="3168" y="899"/>
                  </a:lnTo>
                  <a:lnTo>
                    <a:pt x="3140" y="886"/>
                  </a:lnTo>
                  <a:lnTo>
                    <a:pt x="3109" y="872"/>
                  </a:lnTo>
                  <a:lnTo>
                    <a:pt x="3071" y="857"/>
                  </a:lnTo>
                  <a:lnTo>
                    <a:pt x="3028" y="841"/>
                  </a:lnTo>
                  <a:lnTo>
                    <a:pt x="2979" y="822"/>
                  </a:lnTo>
                  <a:lnTo>
                    <a:pt x="2926" y="804"/>
                  </a:lnTo>
                  <a:lnTo>
                    <a:pt x="2869" y="784"/>
                  </a:lnTo>
                  <a:lnTo>
                    <a:pt x="2806" y="765"/>
                  </a:lnTo>
                  <a:lnTo>
                    <a:pt x="2739" y="745"/>
                  </a:lnTo>
                  <a:lnTo>
                    <a:pt x="2668" y="725"/>
                  </a:lnTo>
                  <a:lnTo>
                    <a:pt x="2591" y="706"/>
                  </a:lnTo>
                  <a:lnTo>
                    <a:pt x="2512" y="687"/>
                  </a:lnTo>
                  <a:lnTo>
                    <a:pt x="2427" y="670"/>
                  </a:lnTo>
                  <a:lnTo>
                    <a:pt x="2339" y="654"/>
                  </a:lnTo>
                  <a:lnTo>
                    <a:pt x="2317" y="648"/>
                  </a:lnTo>
                  <a:lnTo>
                    <a:pt x="2299" y="636"/>
                  </a:lnTo>
                  <a:lnTo>
                    <a:pt x="2284" y="622"/>
                  </a:lnTo>
                  <a:lnTo>
                    <a:pt x="2272" y="604"/>
                  </a:lnTo>
                  <a:lnTo>
                    <a:pt x="2264" y="583"/>
                  </a:lnTo>
                  <a:lnTo>
                    <a:pt x="2230" y="435"/>
                  </a:lnTo>
                  <a:lnTo>
                    <a:pt x="2219" y="396"/>
                  </a:lnTo>
                  <a:lnTo>
                    <a:pt x="2202" y="360"/>
                  </a:lnTo>
                  <a:lnTo>
                    <a:pt x="2183" y="326"/>
                  </a:lnTo>
                  <a:lnTo>
                    <a:pt x="2159" y="295"/>
                  </a:lnTo>
                  <a:lnTo>
                    <a:pt x="2132" y="268"/>
                  </a:lnTo>
                  <a:lnTo>
                    <a:pt x="2102" y="244"/>
                  </a:lnTo>
                  <a:lnTo>
                    <a:pt x="2069" y="224"/>
                  </a:lnTo>
                  <a:lnTo>
                    <a:pt x="2033" y="207"/>
                  </a:lnTo>
                  <a:lnTo>
                    <a:pt x="1997" y="196"/>
                  </a:lnTo>
                  <a:lnTo>
                    <a:pt x="1958" y="189"/>
                  </a:lnTo>
                  <a:lnTo>
                    <a:pt x="1917" y="186"/>
                  </a:lnTo>
                  <a:lnTo>
                    <a:pt x="1436" y="186"/>
                  </a:lnTo>
                  <a:lnTo>
                    <a:pt x="1395" y="189"/>
                  </a:lnTo>
                  <a:lnTo>
                    <a:pt x="1356" y="196"/>
                  </a:lnTo>
                  <a:lnTo>
                    <a:pt x="1319" y="208"/>
                  </a:lnTo>
                  <a:lnTo>
                    <a:pt x="1284" y="224"/>
                  </a:lnTo>
                  <a:lnTo>
                    <a:pt x="1251" y="244"/>
                  </a:lnTo>
                  <a:lnTo>
                    <a:pt x="1221" y="269"/>
                  </a:lnTo>
                  <a:lnTo>
                    <a:pt x="1194" y="295"/>
                  </a:lnTo>
                  <a:lnTo>
                    <a:pt x="1170" y="327"/>
                  </a:lnTo>
                  <a:lnTo>
                    <a:pt x="1151" y="360"/>
                  </a:lnTo>
                  <a:lnTo>
                    <a:pt x="1134" y="396"/>
                  </a:lnTo>
                  <a:lnTo>
                    <a:pt x="1123" y="435"/>
                  </a:lnTo>
                  <a:lnTo>
                    <a:pt x="1088" y="583"/>
                  </a:lnTo>
                  <a:lnTo>
                    <a:pt x="1081" y="604"/>
                  </a:lnTo>
                  <a:lnTo>
                    <a:pt x="1069" y="622"/>
                  </a:lnTo>
                  <a:lnTo>
                    <a:pt x="1054" y="636"/>
                  </a:lnTo>
                  <a:lnTo>
                    <a:pt x="1034" y="648"/>
                  </a:lnTo>
                  <a:lnTo>
                    <a:pt x="1014" y="654"/>
                  </a:lnTo>
                  <a:lnTo>
                    <a:pt x="926" y="670"/>
                  </a:lnTo>
                  <a:lnTo>
                    <a:pt x="841" y="687"/>
                  </a:lnTo>
                  <a:lnTo>
                    <a:pt x="761" y="706"/>
                  </a:lnTo>
                  <a:lnTo>
                    <a:pt x="684" y="725"/>
                  </a:lnTo>
                  <a:lnTo>
                    <a:pt x="613" y="745"/>
                  </a:lnTo>
                  <a:lnTo>
                    <a:pt x="546" y="765"/>
                  </a:lnTo>
                  <a:lnTo>
                    <a:pt x="483" y="784"/>
                  </a:lnTo>
                  <a:lnTo>
                    <a:pt x="426" y="804"/>
                  </a:lnTo>
                  <a:lnTo>
                    <a:pt x="373" y="822"/>
                  </a:lnTo>
                  <a:lnTo>
                    <a:pt x="325" y="841"/>
                  </a:lnTo>
                  <a:lnTo>
                    <a:pt x="282" y="857"/>
                  </a:lnTo>
                  <a:lnTo>
                    <a:pt x="244" y="872"/>
                  </a:lnTo>
                  <a:lnTo>
                    <a:pt x="212" y="886"/>
                  </a:lnTo>
                  <a:lnTo>
                    <a:pt x="185" y="899"/>
                  </a:lnTo>
                  <a:lnTo>
                    <a:pt x="185" y="1936"/>
                  </a:lnTo>
                  <a:lnTo>
                    <a:pt x="188" y="1999"/>
                  </a:lnTo>
                  <a:lnTo>
                    <a:pt x="199" y="2059"/>
                  </a:lnTo>
                  <a:lnTo>
                    <a:pt x="213" y="2118"/>
                  </a:lnTo>
                  <a:lnTo>
                    <a:pt x="233" y="2174"/>
                  </a:lnTo>
                  <a:lnTo>
                    <a:pt x="260" y="2227"/>
                  </a:lnTo>
                  <a:lnTo>
                    <a:pt x="290" y="2277"/>
                  </a:lnTo>
                  <a:lnTo>
                    <a:pt x="325" y="2324"/>
                  </a:lnTo>
                  <a:lnTo>
                    <a:pt x="365" y="2368"/>
                  </a:lnTo>
                  <a:lnTo>
                    <a:pt x="407" y="2407"/>
                  </a:lnTo>
                  <a:lnTo>
                    <a:pt x="454" y="2443"/>
                  </a:lnTo>
                  <a:lnTo>
                    <a:pt x="505" y="2473"/>
                  </a:lnTo>
                  <a:lnTo>
                    <a:pt x="558" y="2499"/>
                  </a:lnTo>
                  <a:lnTo>
                    <a:pt x="614" y="2519"/>
                  </a:lnTo>
                  <a:lnTo>
                    <a:pt x="672" y="2535"/>
                  </a:lnTo>
                  <a:lnTo>
                    <a:pt x="733" y="2544"/>
                  </a:lnTo>
                  <a:lnTo>
                    <a:pt x="795" y="2547"/>
                  </a:lnTo>
                  <a:lnTo>
                    <a:pt x="817" y="2549"/>
                  </a:lnTo>
                  <a:lnTo>
                    <a:pt x="836" y="2556"/>
                  </a:lnTo>
                  <a:lnTo>
                    <a:pt x="853" y="2567"/>
                  </a:lnTo>
                  <a:lnTo>
                    <a:pt x="867" y="2582"/>
                  </a:lnTo>
                  <a:lnTo>
                    <a:pt x="878" y="2599"/>
                  </a:lnTo>
                  <a:lnTo>
                    <a:pt x="885" y="2618"/>
                  </a:lnTo>
                  <a:lnTo>
                    <a:pt x="888" y="2640"/>
                  </a:lnTo>
                  <a:lnTo>
                    <a:pt x="885" y="2661"/>
                  </a:lnTo>
                  <a:lnTo>
                    <a:pt x="878" y="2681"/>
                  </a:lnTo>
                  <a:lnTo>
                    <a:pt x="867" y="2698"/>
                  </a:lnTo>
                  <a:lnTo>
                    <a:pt x="853" y="2712"/>
                  </a:lnTo>
                  <a:lnTo>
                    <a:pt x="836" y="2724"/>
                  </a:lnTo>
                  <a:lnTo>
                    <a:pt x="817" y="2731"/>
                  </a:lnTo>
                  <a:lnTo>
                    <a:pt x="795" y="2733"/>
                  </a:lnTo>
                  <a:lnTo>
                    <a:pt x="723" y="2730"/>
                  </a:lnTo>
                  <a:lnTo>
                    <a:pt x="652" y="2720"/>
                  </a:lnTo>
                  <a:lnTo>
                    <a:pt x="583" y="2704"/>
                  </a:lnTo>
                  <a:lnTo>
                    <a:pt x="517" y="2683"/>
                  </a:lnTo>
                  <a:lnTo>
                    <a:pt x="454" y="2656"/>
                  </a:lnTo>
                  <a:lnTo>
                    <a:pt x="394" y="2624"/>
                  </a:lnTo>
                  <a:lnTo>
                    <a:pt x="337" y="2587"/>
                  </a:lnTo>
                  <a:lnTo>
                    <a:pt x="283" y="2546"/>
                  </a:lnTo>
                  <a:lnTo>
                    <a:pt x="233" y="2499"/>
                  </a:lnTo>
                  <a:lnTo>
                    <a:pt x="187" y="2449"/>
                  </a:lnTo>
                  <a:lnTo>
                    <a:pt x="146" y="2396"/>
                  </a:lnTo>
                  <a:lnTo>
                    <a:pt x="109" y="2338"/>
                  </a:lnTo>
                  <a:lnTo>
                    <a:pt x="76" y="2277"/>
                  </a:lnTo>
                  <a:lnTo>
                    <a:pt x="50" y="2214"/>
                  </a:lnTo>
                  <a:lnTo>
                    <a:pt x="29" y="2148"/>
                  </a:lnTo>
                  <a:lnTo>
                    <a:pt x="13" y="2079"/>
                  </a:lnTo>
                  <a:lnTo>
                    <a:pt x="3" y="2009"/>
                  </a:lnTo>
                  <a:lnTo>
                    <a:pt x="0" y="1936"/>
                  </a:lnTo>
                  <a:lnTo>
                    <a:pt x="0" y="839"/>
                  </a:lnTo>
                  <a:lnTo>
                    <a:pt x="2" y="819"/>
                  </a:lnTo>
                  <a:lnTo>
                    <a:pt x="9" y="801"/>
                  </a:lnTo>
                  <a:lnTo>
                    <a:pt x="19" y="783"/>
                  </a:lnTo>
                  <a:lnTo>
                    <a:pt x="33" y="769"/>
                  </a:lnTo>
                  <a:lnTo>
                    <a:pt x="50" y="758"/>
                  </a:lnTo>
                  <a:lnTo>
                    <a:pt x="54" y="756"/>
                  </a:lnTo>
                  <a:lnTo>
                    <a:pt x="64" y="751"/>
                  </a:lnTo>
                  <a:lnTo>
                    <a:pt x="78" y="744"/>
                  </a:lnTo>
                  <a:lnTo>
                    <a:pt x="99" y="733"/>
                  </a:lnTo>
                  <a:lnTo>
                    <a:pt x="122" y="722"/>
                  </a:lnTo>
                  <a:lnTo>
                    <a:pt x="152" y="710"/>
                  </a:lnTo>
                  <a:lnTo>
                    <a:pt x="185" y="696"/>
                  </a:lnTo>
                  <a:lnTo>
                    <a:pt x="224" y="680"/>
                  </a:lnTo>
                  <a:lnTo>
                    <a:pt x="267" y="663"/>
                  </a:lnTo>
                  <a:lnTo>
                    <a:pt x="314" y="645"/>
                  </a:lnTo>
                  <a:lnTo>
                    <a:pt x="365" y="627"/>
                  </a:lnTo>
                  <a:lnTo>
                    <a:pt x="421" y="609"/>
                  </a:lnTo>
                  <a:lnTo>
                    <a:pt x="481" y="589"/>
                  </a:lnTo>
                  <a:lnTo>
                    <a:pt x="544" y="571"/>
                  </a:lnTo>
                  <a:lnTo>
                    <a:pt x="612" y="552"/>
                  </a:lnTo>
                  <a:lnTo>
                    <a:pt x="683" y="533"/>
                  </a:lnTo>
                  <a:lnTo>
                    <a:pt x="760" y="515"/>
                  </a:lnTo>
                  <a:lnTo>
                    <a:pt x="838" y="497"/>
                  </a:lnTo>
                  <a:lnTo>
                    <a:pt x="921" y="481"/>
                  </a:lnTo>
                  <a:lnTo>
                    <a:pt x="942" y="393"/>
                  </a:lnTo>
                  <a:lnTo>
                    <a:pt x="957" y="341"/>
                  </a:lnTo>
                  <a:lnTo>
                    <a:pt x="977" y="291"/>
                  </a:lnTo>
                  <a:lnTo>
                    <a:pt x="1002" y="245"/>
                  </a:lnTo>
                  <a:lnTo>
                    <a:pt x="1030" y="202"/>
                  </a:lnTo>
                  <a:lnTo>
                    <a:pt x="1064" y="162"/>
                  </a:lnTo>
                  <a:lnTo>
                    <a:pt x="1101" y="126"/>
                  </a:lnTo>
                  <a:lnTo>
                    <a:pt x="1140" y="94"/>
                  </a:lnTo>
                  <a:lnTo>
                    <a:pt x="1184" y="66"/>
                  </a:lnTo>
                  <a:lnTo>
                    <a:pt x="1230" y="43"/>
                  </a:lnTo>
                  <a:lnTo>
                    <a:pt x="1279" y="25"/>
                  </a:lnTo>
                  <a:lnTo>
                    <a:pt x="1329" y="11"/>
                  </a:lnTo>
                  <a:lnTo>
                    <a:pt x="1382" y="3"/>
                  </a:lnTo>
                  <a:lnTo>
                    <a:pt x="14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4"/>
            <p:cNvSpPr>
              <a:spLocks/>
            </p:cNvSpPr>
            <p:nvPr/>
          </p:nvSpPr>
          <p:spPr bwMode="auto">
            <a:xfrm>
              <a:off x="1719263" y="2705101"/>
              <a:ext cx="57150" cy="31750"/>
            </a:xfrm>
            <a:custGeom>
              <a:avLst/>
              <a:gdLst>
                <a:gd name="T0" fmla="*/ 405 w 498"/>
                <a:gd name="T1" fmla="*/ 0 h 275"/>
                <a:gd name="T2" fmla="*/ 425 w 498"/>
                <a:gd name="T3" fmla="*/ 2 h 275"/>
                <a:gd name="T4" fmla="*/ 445 w 498"/>
                <a:gd name="T5" fmla="*/ 9 h 275"/>
                <a:gd name="T6" fmla="*/ 462 w 498"/>
                <a:gd name="T7" fmla="*/ 20 h 275"/>
                <a:gd name="T8" fmla="*/ 476 w 498"/>
                <a:gd name="T9" fmla="*/ 34 h 275"/>
                <a:gd name="T10" fmla="*/ 487 w 498"/>
                <a:gd name="T11" fmla="*/ 51 h 275"/>
                <a:gd name="T12" fmla="*/ 495 w 498"/>
                <a:gd name="T13" fmla="*/ 72 h 275"/>
                <a:gd name="T14" fmla="*/ 498 w 498"/>
                <a:gd name="T15" fmla="*/ 93 h 275"/>
                <a:gd name="T16" fmla="*/ 496 w 498"/>
                <a:gd name="T17" fmla="*/ 114 h 275"/>
                <a:gd name="T18" fmla="*/ 488 w 498"/>
                <a:gd name="T19" fmla="*/ 133 h 275"/>
                <a:gd name="T20" fmla="*/ 478 w 498"/>
                <a:gd name="T21" fmla="*/ 150 h 275"/>
                <a:gd name="T22" fmla="*/ 464 w 498"/>
                <a:gd name="T23" fmla="*/ 165 h 275"/>
                <a:gd name="T24" fmla="*/ 447 w 498"/>
                <a:gd name="T25" fmla="*/ 176 h 275"/>
                <a:gd name="T26" fmla="*/ 426 w 498"/>
                <a:gd name="T27" fmla="*/ 183 h 275"/>
                <a:gd name="T28" fmla="*/ 323 w 498"/>
                <a:gd name="T29" fmla="*/ 210 h 275"/>
                <a:gd name="T30" fmla="*/ 221 w 498"/>
                <a:gd name="T31" fmla="*/ 238 h 275"/>
                <a:gd name="T32" fmla="*/ 122 w 498"/>
                <a:gd name="T33" fmla="*/ 270 h 275"/>
                <a:gd name="T34" fmla="*/ 108 w 498"/>
                <a:gd name="T35" fmla="*/ 274 h 275"/>
                <a:gd name="T36" fmla="*/ 92 w 498"/>
                <a:gd name="T37" fmla="*/ 275 h 275"/>
                <a:gd name="T38" fmla="*/ 74 w 498"/>
                <a:gd name="T39" fmla="*/ 273 h 275"/>
                <a:gd name="T40" fmla="*/ 56 w 498"/>
                <a:gd name="T41" fmla="*/ 267 h 275"/>
                <a:gd name="T42" fmla="*/ 39 w 498"/>
                <a:gd name="T43" fmla="*/ 258 h 275"/>
                <a:gd name="T44" fmla="*/ 25 w 498"/>
                <a:gd name="T45" fmla="*/ 244 h 275"/>
                <a:gd name="T46" fmla="*/ 13 w 498"/>
                <a:gd name="T47" fmla="*/ 229 h 275"/>
                <a:gd name="T48" fmla="*/ 4 w 498"/>
                <a:gd name="T49" fmla="*/ 211 h 275"/>
                <a:gd name="T50" fmla="*/ 0 w 498"/>
                <a:gd name="T51" fmla="*/ 189 h 275"/>
                <a:gd name="T52" fmla="*/ 1 w 498"/>
                <a:gd name="T53" fmla="*/ 169 h 275"/>
                <a:gd name="T54" fmla="*/ 6 w 498"/>
                <a:gd name="T55" fmla="*/ 149 h 275"/>
                <a:gd name="T56" fmla="*/ 15 w 498"/>
                <a:gd name="T57" fmla="*/ 131 h 275"/>
                <a:gd name="T58" fmla="*/ 27 w 498"/>
                <a:gd name="T59" fmla="*/ 115 h 275"/>
                <a:gd name="T60" fmla="*/ 44 w 498"/>
                <a:gd name="T61" fmla="*/ 102 h 275"/>
                <a:gd name="T62" fmla="*/ 63 w 498"/>
                <a:gd name="T63" fmla="*/ 93 h 275"/>
                <a:gd name="T64" fmla="*/ 168 w 498"/>
                <a:gd name="T65" fmla="*/ 60 h 275"/>
                <a:gd name="T66" fmla="*/ 275 w 498"/>
                <a:gd name="T67" fmla="*/ 31 h 275"/>
                <a:gd name="T68" fmla="*/ 384 w 498"/>
                <a:gd name="T69" fmla="*/ 3 h 275"/>
                <a:gd name="T70" fmla="*/ 405 w 498"/>
                <a:gd name="T7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8" h="275">
                  <a:moveTo>
                    <a:pt x="405" y="0"/>
                  </a:moveTo>
                  <a:lnTo>
                    <a:pt x="425" y="2"/>
                  </a:lnTo>
                  <a:lnTo>
                    <a:pt x="445" y="9"/>
                  </a:lnTo>
                  <a:lnTo>
                    <a:pt x="462" y="20"/>
                  </a:lnTo>
                  <a:lnTo>
                    <a:pt x="476" y="34"/>
                  </a:lnTo>
                  <a:lnTo>
                    <a:pt x="487" y="51"/>
                  </a:lnTo>
                  <a:lnTo>
                    <a:pt x="495" y="72"/>
                  </a:lnTo>
                  <a:lnTo>
                    <a:pt x="498" y="93"/>
                  </a:lnTo>
                  <a:lnTo>
                    <a:pt x="496" y="114"/>
                  </a:lnTo>
                  <a:lnTo>
                    <a:pt x="488" y="133"/>
                  </a:lnTo>
                  <a:lnTo>
                    <a:pt x="478" y="150"/>
                  </a:lnTo>
                  <a:lnTo>
                    <a:pt x="464" y="165"/>
                  </a:lnTo>
                  <a:lnTo>
                    <a:pt x="447" y="176"/>
                  </a:lnTo>
                  <a:lnTo>
                    <a:pt x="426" y="183"/>
                  </a:lnTo>
                  <a:lnTo>
                    <a:pt x="323" y="210"/>
                  </a:lnTo>
                  <a:lnTo>
                    <a:pt x="221" y="238"/>
                  </a:lnTo>
                  <a:lnTo>
                    <a:pt x="122" y="270"/>
                  </a:lnTo>
                  <a:lnTo>
                    <a:pt x="108" y="274"/>
                  </a:lnTo>
                  <a:lnTo>
                    <a:pt x="92" y="275"/>
                  </a:lnTo>
                  <a:lnTo>
                    <a:pt x="74" y="273"/>
                  </a:lnTo>
                  <a:lnTo>
                    <a:pt x="56" y="267"/>
                  </a:lnTo>
                  <a:lnTo>
                    <a:pt x="39" y="258"/>
                  </a:lnTo>
                  <a:lnTo>
                    <a:pt x="25" y="244"/>
                  </a:lnTo>
                  <a:lnTo>
                    <a:pt x="13" y="229"/>
                  </a:lnTo>
                  <a:lnTo>
                    <a:pt x="4" y="211"/>
                  </a:lnTo>
                  <a:lnTo>
                    <a:pt x="0" y="189"/>
                  </a:lnTo>
                  <a:lnTo>
                    <a:pt x="1" y="169"/>
                  </a:lnTo>
                  <a:lnTo>
                    <a:pt x="6" y="149"/>
                  </a:lnTo>
                  <a:lnTo>
                    <a:pt x="15" y="131"/>
                  </a:lnTo>
                  <a:lnTo>
                    <a:pt x="27" y="115"/>
                  </a:lnTo>
                  <a:lnTo>
                    <a:pt x="44" y="102"/>
                  </a:lnTo>
                  <a:lnTo>
                    <a:pt x="63" y="93"/>
                  </a:lnTo>
                  <a:lnTo>
                    <a:pt x="168" y="60"/>
                  </a:lnTo>
                  <a:lnTo>
                    <a:pt x="275" y="31"/>
                  </a:lnTo>
                  <a:lnTo>
                    <a:pt x="384" y="3"/>
                  </a:lnTo>
                  <a:lnTo>
                    <a:pt x="4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5"/>
            <p:cNvSpPr>
              <a:spLocks noEditPoints="1"/>
            </p:cNvSpPr>
            <p:nvPr/>
          </p:nvSpPr>
          <p:spPr bwMode="auto">
            <a:xfrm>
              <a:off x="1763713" y="2744788"/>
              <a:ext cx="242888" cy="242888"/>
            </a:xfrm>
            <a:custGeom>
              <a:avLst/>
              <a:gdLst>
                <a:gd name="T0" fmla="*/ 917 w 2136"/>
                <a:gd name="T1" fmla="*/ 200 h 2144"/>
                <a:gd name="T2" fmla="*/ 708 w 2136"/>
                <a:gd name="T3" fmla="*/ 264 h 2144"/>
                <a:gd name="T4" fmla="*/ 524 w 2136"/>
                <a:gd name="T5" fmla="*/ 375 h 2144"/>
                <a:gd name="T6" fmla="*/ 373 w 2136"/>
                <a:gd name="T7" fmla="*/ 526 h 2144"/>
                <a:gd name="T8" fmla="*/ 262 w 2136"/>
                <a:gd name="T9" fmla="*/ 711 h 2144"/>
                <a:gd name="T10" fmla="*/ 197 w 2136"/>
                <a:gd name="T11" fmla="*/ 922 h 2144"/>
                <a:gd name="T12" fmla="*/ 188 w 2136"/>
                <a:gd name="T13" fmla="*/ 1148 h 2144"/>
                <a:gd name="T14" fmla="*/ 235 w 2136"/>
                <a:gd name="T15" fmla="*/ 1366 h 2144"/>
                <a:gd name="T16" fmla="*/ 331 w 2136"/>
                <a:gd name="T17" fmla="*/ 1560 h 2144"/>
                <a:gd name="T18" fmla="*/ 469 w 2136"/>
                <a:gd name="T19" fmla="*/ 1723 h 2144"/>
                <a:gd name="T20" fmla="*/ 643 w 2136"/>
                <a:gd name="T21" fmla="*/ 1849 h 2144"/>
                <a:gd name="T22" fmla="*/ 845 w 2136"/>
                <a:gd name="T23" fmla="*/ 1929 h 2144"/>
                <a:gd name="T24" fmla="*/ 1068 w 2136"/>
                <a:gd name="T25" fmla="*/ 1958 h 2144"/>
                <a:gd name="T26" fmla="*/ 1290 w 2136"/>
                <a:gd name="T27" fmla="*/ 1929 h 2144"/>
                <a:gd name="T28" fmla="*/ 1493 w 2136"/>
                <a:gd name="T29" fmla="*/ 1849 h 2144"/>
                <a:gd name="T30" fmla="*/ 1666 w 2136"/>
                <a:gd name="T31" fmla="*/ 1723 h 2144"/>
                <a:gd name="T32" fmla="*/ 1804 w 2136"/>
                <a:gd name="T33" fmla="*/ 1559 h 2144"/>
                <a:gd name="T34" fmla="*/ 1901 w 2136"/>
                <a:gd name="T35" fmla="*/ 1365 h 2144"/>
                <a:gd name="T36" fmla="*/ 1948 w 2136"/>
                <a:gd name="T37" fmla="*/ 1148 h 2144"/>
                <a:gd name="T38" fmla="*/ 1937 w 2136"/>
                <a:gd name="T39" fmla="*/ 920 h 2144"/>
                <a:gd name="T40" fmla="*/ 1873 w 2136"/>
                <a:gd name="T41" fmla="*/ 711 h 2144"/>
                <a:gd name="T42" fmla="*/ 1762 w 2136"/>
                <a:gd name="T43" fmla="*/ 526 h 2144"/>
                <a:gd name="T44" fmla="*/ 1612 w 2136"/>
                <a:gd name="T45" fmla="*/ 375 h 2144"/>
                <a:gd name="T46" fmla="*/ 1427 w 2136"/>
                <a:gd name="T47" fmla="*/ 263 h 2144"/>
                <a:gd name="T48" fmla="*/ 1218 w 2136"/>
                <a:gd name="T49" fmla="*/ 200 h 2144"/>
                <a:gd name="T50" fmla="*/ 1068 w 2136"/>
                <a:gd name="T51" fmla="*/ 0 h 2144"/>
                <a:gd name="T52" fmla="*/ 1312 w 2136"/>
                <a:gd name="T53" fmla="*/ 29 h 2144"/>
                <a:gd name="T54" fmla="*/ 1537 w 2136"/>
                <a:gd name="T55" fmla="*/ 110 h 2144"/>
                <a:gd name="T56" fmla="*/ 1736 w 2136"/>
                <a:gd name="T57" fmla="*/ 236 h 2144"/>
                <a:gd name="T58" fmla="*/ 1901 w 2136"/>
                <a:gd name="T59" fmla="*/ 403 h 2144"/>
                <a:gd name="T60" fmla="*/ 2027 w 2136"/>
                <a:gd name="T61" fmla="*/ 602 h 2144"/>
                <a:gd name="T62" fmla="*/ 2108 w 2136"/>
                <a:gd name="T63" fmla="*/ 827 h 2144"/>
                <a:gd name="T64" fmla="*/ 2136 w 2136"/>
                <a:gd name="T65" fmla="*/ 1073 h 2144"/>
                <a:gd name="T66" fmla="*/ 2108 w 2136"/>
                <a:gd name="T67" fmla="*/ 1318 h 2144"/>
                <a:gd name="T68" fmla="*/ 2027 w 2136"/>
                <a:gd name="T69" fmla="*/ 1543 h 2144"/>
                <a:gd name="T70" fmla="*/ 1901 w 2136"/>
                <a:gd name="T71" fmla="*/ 1743 h 2144"/>
                <a:gd name="T72" fmla="*/ 1736 w 2136"/>
                <a:gd name="T73" fmla="*/ 1908 h 2144"/>
                <a:gd name="T74" fmla="*/ 1537 w 2136"/>
                <a:gd name="T75" fmla="*/ 2035 h 2144"/>
                <a:gd name="T76" fmla="*/ 1312 w 2136"/>
                <a:gd name="T77" fmla="*/ 2115 h 2144"/>
                <a:gd name="T78" fmla="*/ 1068 w 2136"/>
                <a:gd name="T79" fmla="*/ 2144 h 2144"/>
                <a:gd name="T80" fmla="*/ 823 w 2136"/>
                <a:gd name="T81" fmla="*/ 2115 h 2144"/>
                <a:gd name="T82" fmla="*/ 599 w 2136"/>
                <a:gd name="T83" fmla="*/ 2035 h 2144"/>
                <a:gd name="T84" fmla="*/ 400 w 2136"/>
                <a:gd name="T85" fmla="*/ 1908 h 2144"/>
                <a:gd name="T86" fmla="*/ 234 w 2136"/>
                <a:gd name="T87" fmla="*/ 1741 h 2144"/>
                <a:gd name="T88" fmla="*/ 108 w 2136"/>
                <a:gd name="T89" fmla="*/ 1542 h 2144"/>
                <a:gd name="T90" fmla="*/ 27 w 2136"/>
                <a:gd name="T91" fmla="*/ 1317 h 2144"/>
                <a:gd name="T92" fmla="*/ 0 w 2136"/>
                <a:gd name="T93" fmla="*/ 1072 h 2144"/>
                <a:gd name="T94" fmla="*/ 27 w 2136"/>
                <a:gd name="T95" fmla="*/ 827 h 2144"/>
                <a:gd name="T96" fmla="*/ 108 w 2136"/>
                <a:gd name="T97" fmla="*/ 601 h 2144"/>
                <a:gd name="T98" fmla="*/ 234 w 2136"/>
                <a:gd name="T99" fmla="*/ 402 h 2144"/>
                <a:gd name="T100" fmla="*/ 400 w 2136"/>
                <a:gd name="T101" fmla="*/ 236 h 2144"/>
                <a:gd name="T102" fmla="*/ 599 w 2136"/>
                <a:gd name="T103" fmla="*/ 110 h 2144"/>
                <a:gd name="T104" fmla="*/ 823 w 2136"/>
                <a:gd name="T105" fmla="*/ 29 h 2144"/>
                <a:gd name="T106" fmla="*/ 1068 w 2136"/>
                <a:gd name="T107" fmla="*/ 0 h 2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6" h="2144">
                  <a:moveTo>
                    <a:pt x="1068" y="186"/>
                  </a:moveTo>
                  <a:lnTo>
                    <a:pt x="992" y="189"/>
                  </a:lnTo>
                  <a:lnTo>
                    <a:pt x="917" y="200"/>
                  </a:lnTo>
                  <a:lnTo>
                    <a:pt x="845" y="215"/>
                  </a:lnTo>
                  <a:lnTo>
                    <a:pt x="776" y="236"/>
                  </a:lnTo>
                  <a:lnTo>
                    <a:pt x="708" y="264"/>
                  </a:lnTo>
                  <a:lnTo>
                    <a:pt x="643" y="296"/>
                  </a:lnTo>
                  <a:lnTo>
                    <a:pt x="582" y="333"/>
                  </a:lnTo>
                  <a:lnTo>
                    <a:pt x="524" y="375"/>
                  </a:lnTo>
                  <a:lnTo>
                    <a:pt x="469" y="421"/>
                  </a:lnTo>
                  <a:lnTo>
                    <a:pt x="419" y="472"/>
                  </a:lnTo>
                  <a:lnTo>
                    <a:pt x="373" y="526"/>
                  </a:lnTo>
                  <a:lnTo>
                    <a:pt x="331" y="586"/>
                  </a:lnTo>
                  <a:lnTo>
                    <a:pt x="294" y="647"/>
                  </a:lnTo>
                  <a:lnTo>
                    <a:pt x="262" y="711"/>
                  </a:lnTo>
                  <a:lnTo>
                    <a:pt x="235" y="779"/>
                  </a:lnTo>
                  <a:lnTo>
                    <a:pt x="214" y="849"/>
                  </a:lnTo>
                  <a:lnTo>
                    <a:pt x="197" y="922"/>
                  </a:lnTo>
                  <a:lnTo>
                    <a:pt x="188" y="996"/>
                  </a:lnTo>
                  <a:lnTo>
                    <a:pt x="185" y="1073"/>
                  </a:lnTo>
                  <a:lnTo>
                    <a:pt x="188" y="1148"/>
                  </a:lnTo>
                  <a:lnTo>
                    <a:pt x="197" y="1223"/>
                  </a:lnTo>
                  <a:lnTo>
                    <a:pt x="214" y="1295"/>
                  </a:lnTo>
                  <a:lnTo>
                    <a:pt x="235" y="1366"/>
                  </a:lnTo>
                  <a:lnTo>
                    <a:pt x="262" y="1433"/>
                  </a:lnTo>
                  <a:lnTo>
                    <a:pt x="294" y="1498"/>
                  </a:lnTo>
                  <a:lnTo>
                    <a:pt x="331" y="1560"/>
                  </a:lnTo>
                  <a:lnTo>
                    <a:pt x="373" y="1618"/>
                  </a:lnTo>
                  <a:lnTo>
                    <a:pt x="419" y="1672"/>
                  </a:lnTo>
                  <a:lnTo>
                    <a:pt x="469" y="1723"/>
                  </a:lnTo>
                  <a:lnTo>
                    <a:pt x="524" y="1769"/>
                  </a:lnTo>
                  <a:lnTo>
                    <a:pt x="582" y="1811"/>
                  </a:lnTo>
                  <a:lnTo>
                    <a:pt x="643" y="1849"/>
                  </a:lnTo>
                  <a:lnTo>
                    <a:pt x="708" y="1880"/>
                  </a:lnTo>
                  <a:lnTo>
                    <a:pt x="776" y="1908"/>
                  </a:lnTo>
                  <a:lnTo>
                    <a:pt x="845" y="1929"/>
                  </a:lnTo>
                  <a:lnTo>
                    <a:pt x="917" y="1945"/>
                  </a:lnTo>
                  <a:lnTo>
                    <a:pt x="992" y="1955"/>
                  </a:lnTo>
                  <a:lnTo>
                    <a:pt x="1068" y="1958"/>
                  </a:lnTo>
                  <a:lnTo>
                    <a:pt x="1143" y="1955"/>
                  </a:lnTo>
                  <a:lnTo>
                    <a:pt x="1218" y="1945"/>
                  </a:lnTo>
                  <a:lnTo>
                    <a:pt x="1290" y="1929"/>
                  </a:lnTo>
                  <a:lnTo>
                    <a:pt x="1360" y="1908"/>
                  </a:lnTo>
                  <a:lnTo>
                    <a:pt x="1427" y="1880"/>
                  </a:lnTo>
                  <a:lnTo>
                    <a:pt x="1493" y="1849"/>
                  </a:lnTo>
                  <a:lnTo>
                    <a:pt x="1554" y="1811"/>
                  </a:lnTo>
                  <a:lnTo>
                    <a:pt x="1612" y="1769"/>
                  </a:lnTo>
                  <a:lnTo>
                    <a:pt x="1666" y="1723"/>
                  </a:lnTo>
                  <a:lnTo>
                    <a:pt x="1717" y="1672"/>
                  </a:lnTo>
                  <a:lnTo>
                    <a:pt x="1762" y="1617"/>
                  </a:lnTo>
                  <a:lnTo>
                    <a:pt x="1804" y="1559"/>
                  </a:lnTo>
                  <a:lnTo>
                    <a:pt x="1842" y="1497"/>
                  </a:lnTo>
                  <a:lnTo>
                    <a:pt x="1873" y="1433"/>
                  </a:lnTo>
                  <a:lnTo>
                    <a:pt x="1901" y="1365"/>
                  </a:lnTo>
                  <a:lnTo>
                    <a:pt x="1922" y="1295"/>
                  </a:lnTo>
                  <a:lnTo>
                    <a:pt x="1937" y="1223"/>
                  </a:lnTo>
                  <a:lnTo>
                    <a:pt x="1948" y="1148"/>
                  </a:lnTo>
                  <a:lnTo>
                    <a:pt x="1951" y="1072"/>
                  </a:lnTo>
                  <a:lnTo>
                    <a:pt x="1948" y="995"/>
                  </a:lnTo>
                  <a:lnTo>
                    <a:pt x="1937" y="920"/>
                  </a:lnTo>
                  <a:lnTo>
                    <a:pt x="1922" y="849"/>
                  </a:lnTo>
                  <a:lnTo>
                    <a:pt x="1901" y="779"/>
                  </a:lnTo>
                  <a:lnTo>
                    <a:pt x="1873" y="711"/>
                  </a:lnTo>
                  <a:lnTo>
                    <a:pt x="1842" y="646"/>
                  </a:lnTo>
                  <a:lnTo>
                    <a:pt x="1804" y="585"/>
                  </a:lnTo>
                  <a:lnTo>
                    <a:pt x="1762" y="526"/>
                  </a:lnTo>
                  <a:lnTo>
                    <a:pt x="1717" y="472"/>
                  </a:lnTo>
                  <a:lnTo>
                    <a:pt x="1666" y="421"/>
                  </a:lnTo>
                  <a:lnTo>
                    <a:pt x="1612" y="375"/>
                  </a:lnTo>
                  <a:lnTo>
                    <a:pt x="1554" y="333"/>
                  </a:lnTo>
                  <a:lnTo>
                    <a:pt x="1493" y="296"/>
                  </a:lnTo>
                  <a:lnTo>
                    <a:pt x="1427" y="263"/>
                  </a:lnTo>
                  <a:lnTo>
                    <a:pt x="1360" y="236"/>
                  </a:lnTo>
                  <a:lnTo>
                    <a:pt x="1290" y="215"/>
                  </a:lnTo>
                  <a:lnTo>
                    <a:pt x="1218" y="200"/>
                  </a:lnTo>
                  <a:lnTo>
                    <a:pt x="1143" y="189"/>
                  </a:lnTo>
                  <a:lnTo>
                    <a:pt x="1068" y="186"/>
                  </a:lnTo>
                  <a:close/>
                  <a:moveTo>
                    <a:pt x="1068" y="0"/>
                  </a:moveTo>
                  <a:lnTo>
                    <a:pt x="1151" y="3"/>
                  </a:lnTo>
                  <a:lnTo>
                    <a:pt x="1233" y="13"/>
                  </a:lnTo>
                  <a:lnTo>
                    <a:pt x="1312" y="29"/>
                  </a:lnTo>
                  <a:lnTo>
                    <a:pt x="1390" y="50"/>
                  </a:lnTo>
                  <a:lnTo>
                    <a:pt x="1465" y="77"/>
                  </a:lnTo>
                  <a:lnTo>
                    <a:pt x="1537" y="110"/>
                  </a:lnTo>
                  <a:lnTo>
                    <a:pt x="1607" y="146"/>
                  </a:lnTo>
                  <a:lnTo>
                    <a:pt x="1673" y="189"/>
                  </a:lnTo>
                  <a:lnTo>
                    <a:pt x="1736" y="236"/>
                  </a:lnTo>
                  <a:lnTo>
                    <a:pt x="1795" y="287"/>
                  </a:lnTo>
                  <a:lnTo>
                    <a:pt x="1850" y="343"/>
                  </a:lnTo>
                  <a:lnTo>
                    <a:pt x="1901" y="403"/>
                  </a:lnTo>
                  <a:lnTo>
                    <a:pt x="1948" y="465"/>
                  </a:lnTo>
                  <a:lnTo>
                    <a:pt x="1990" y="531"/>
                  </a:lnTo>
                  <a:lnTo>
                    <a:pt x="2027" y="602"/>
                  </a:lnTo>
                  <a:lnTo>
                    <a:pt x="2060" y="674"/>
                  </a:lnTo>
                  <a:lnTo>
                    <a:pt x="2086" y="749"/>
                  </a:lnTo>
                  <a:lnTo>
                    <a:pt x="2108" y="827"/>
                  </a:lnTo>
                  <a:lnTo>
                    <a:pt x="2124" y="907"/>
                  </a:lnTo>
                  <a:lnTo>
                    <a:pt x="2133" y="989"/>
                  </a:lnTo>
                  <a:lnTo>
                    <a:pt x="2136" y="1073"/>
                  </a:lnTo>
                  <a:lnTo>
                    <a:pt x="2133" y="1156"/>
                  </a:lnTo>
                  <a:lnTo>
                    <a:pt x="2124" y="1238"/>
                  </a:lnTo>
                  <a:lnTo>
                    <a:pt x="2108" y="1318"/>
                  </a:lnTo>
                  <a:lnTo>
                    <a:pt x="2086" y="1395"/>
                  </a:lnTo>
                  <a:lnTo>
                    <a:pt x="2060" y="1471"/>
                  </a:lnTo>
                  <a:lnTo>
                    <a:pt x="2027" y="1543"/>
                  </a:lnTo>
                  <a:lnTo>
                    <a:pt x="1990" y="1613"/>
                  </a:lnTo>
                  <a:lnTo>
                    <a:pt x="1948" y="1679"/>
                  </a:lnTo>
                  <a:lnTo>
                    <a:pt x="1901" y="1743"/>
                  </a:lnTo>
                  <a:lnTo>
                    <a:pt x="1850" y="1802"/>
                  </a:lnTo>
                  <a:lnTo>
                    <a:pt x="1795" y="1857"/>
                  </a:lnTo>
                  <a:lnTo>
                    <a:pt x="1736" y="1908"/>
                  </a:lnTo>
                  <a:lnTo>
                    <a:pt x="1673" y="1955"/>
                  </a:lnTo>
                  <a:lnTo>
                    <a:pt x="1607" y="1998"/>
                  </a:lnTo>
                  <a:lnTo>
                    <a:pt x="1537" y="2035"/>
                  </a:lnTo>
                  <a:lnTo>
                    <a:pt x="1465" y="2067"/>
                  </a:lnTo>
                  <a:lnTo>
                    <a:pt x="1390" y="2094"/>
                  </a:lnTo>
                  <a:lnTo>
                    <a:pt x="1312" y="2115"/>
                  </a:lnTo>
                  <a:lnTo>
                    <a:pt x="1233" y="2132"/>
                  </a:lnTo>
                  <a:lnTo>
                    <a:pt x="1151" y="2141"/>
                  </a:lnTo>
                  <a:lnTo>
                    <a:pt x="1068" y="2144"/>
                  </a:lnTo>
                  <a:lnTo>
                    <a:pt x="984" y="2141"/>
                  </a:lnTo>
                  <a:lnTo>
                    <a:pt x="903" y="2132"/>
                  </a:lnTo>
                  <a:lnTo>
                    <a:pt x="823" y="2115"/>
                  </a:lnTo>
                  <a:lnTo>
                    <a:pt x="745" y="2094"/>
                  </a:lnTo>
                  <a:lnTo>
                    <a:pt x="671" y="2067"/>
                  </a:lnTo>
                  <a:lnTo>
                    <a:pt x="599" y="2035"/>
                  </a:lnTo>
                  <a:lnTo>
                    <a:pt x="529" y="1997"/>
                  </a:lnTo>
                  <a:lnTo>
                    <a:pt x="463" y="1955"/>
                  </a:lnTo>
                  <a:lnTo>
                    <a:pt x="400" y="1908"/>
                  </a:lnTo>
                  <a:lnTo>
                    <a:pt x="341" y="1857"/>
                  </a:lnTo>
                  <a:lnTo>
                    <a:pt x="286" y="1801"/>
                  </a:lnTo>
                  <a:lnTo>
                    <a:pt x="234" y="1741"/>
                  </a:lnTo>
                  <a:lnTo>
                    <a:pt x="187" y="1679"/>
                  </a:lnTo>
                  <a:lnTo>
                    <a:pt x="145" y="1612"/>
                  </a:lnTo>
                  <a:lnTo>
                    <a:pt x="108" y="1542"/>
                  </a:lnTo>
                  <a:lnTo>
                    <a:pt x="76" y="1470"/>
                  </a:lnTo>
                  <a:lnTo>
                    <a:pt x="49" y="1395"/>
                  </a:lnTo>
                  <a:lnTo>
                    <a:pt x="27" y="1317"/>
                  </a:lnTo>
                  <a:lnTo>
                    <a:pt x="12" y="1237"/>
                  </a:lnTo>
                  <a:lnTo>
                    <a:pt x="3" y="1155"/>
                  </a:lnTo>
                  <a:lnTo>
                    <a:pt x="0" y="1072"/>
                  </a:lnTo>
                  <a:lnTo>
                    <a:pt x="3" y="988"/>
                  </a:lnTo>
                  <a:lnTo>
                    <a:pt x="12" y="906"/>
                  </a:lnTo>
                  <a:lnTo>
                    <a:pt x="27" y="827"/>
                  </a:lnTo>
                  <a:lnTo>
                    <a:pt x="49" y="749"/>
                  </a:lnTo>
                  <a:lnTo>
                    <a:pt x="76" y="673"/>
                  </a:lnTo>
                  <a:lnTo>
                    <a:pt x="108" y="601"/>
                  </a:lnTo>
                  <a:lnTo>
                    <a:pt x="145" y="531"/>
                  </a:lnTo>
                  <a:lnTo>
                    <a:pt x="187" y="465"/>
                  </a:lnTo>
                  <a:lnTo>
                    <a:pt x="234" y="402"/>
                  </a:lnTo>
                  <a:lnTo>
                    <a:pt x="286" y="343"/>
                  </a:lnTo>
                  <a:lnTo>
                    <a:pt x="341" y="287"/>
                  </a:lnTo>
                  <a:lnTo>
                    <a:pt x="400" y="236"/>
                  </a:lnTo>
                  <a:lnTo>
                    <a:pt x="463" y="189"/>
                  </a:lnTo>
                  <a:lnTo>
                    <a:pt x="529" y="146"/>
                  </a:lnTo>
                  <a:lnTo>
                    <a:pt x="599" y="110"/>
                  </a:lnTo>
                  <a:lnTo>
                    <a:pt x="671" y="77"/>
                  </a:lnTo>
                  <a:lnTo>
                    <a:pt x="745" y="50"/>
                  </a:lnTo>
                  <a:lnTo>
                    <a:pt x="823" y="29"/>
                  </a:lnTo>
                  <a:lnTo>
                    <a:pt x="903" y="13"/>
                  </a:lnTo>
                  <a:lnTo>
                    <a:pt x="984" y="3"/>
                  </a:lnTo>
                  <a:lnTo>
                    <a:pt x="10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Freeform 204"/>
          <p:cNvSpPr>
            <a:spLocks noEditPoints="1"/>
          </p:cNvSpPr>
          <p:nvPr/>
        </p:nvSpPr>
        <p:spPr bwMode="auto">
          <a:xfrm>
            <a:off x="1051506" y="4514678"/>
            <a:ext cx="354013" cy="376238"/>
          </a:xfrm>
          <a:custGeom>
            <a:avLst/>
            <a:gdLst>
              <a:gd name="T0" fmla="*/ 2303 w 3130"/>
              <a:gd name="T1" fmla="*/ 2390 h 3317"/>
              <a:gd name="T2" fmla="*/ 2141 w 3130"/>
              <a:gd name="T3" fmla="*/ 2623 h 3317"/>
              <a:gd name="T4" fmla="*/ 2176 w 3130"/>
              <a:gd name="T5" fmla="*/ 2915 h 3317"/>
              <a:gd name="T6" fmla="*/ 2388 w 3130"/>
              <a:gd name="T7" fmla="*/ 3103 h 3317"/>
              <a:gd name="T8" fmla="*/ 2683 w 3130"/>
              <a:gd name="T9" fmla="*/ 3103 h 3317"/>
              <a:gd name="T10" fmla="*/ 2895 w 3130"/>
              <a:gd name="T11" fmla="*/ 2915 h 3317"/>
              <a:gd name="T12" fmla="*/ 2931 w 3130"/>
              <a:gd name="T13" fmla="*/ 2623 h 3317"/>
              <a:gd name="T14" fmla="*/ 2768 w 3130"/>
              <a:gd name="T15" fmla="*/ 2390 h 3317"/>
              <a:gd name="T16" fmla="*/ 594 w 3130"/>
              <a:gd name="T17" fmla="*/ 1251 h 3317"/>
              <a:gd name="T18" fmla="*/ 323 w 3130"/>
              <a:gd name="T19" fmla="*/ 1354 h 3317"/>
              <a:gd name="T20" fmla="*/ 190 w 3130"/>
              <a:gd name="T21" fmla="*/ 1607 h 3317"/>
              <a:gd name="T22" fmla="*/ 260 w 3130"/>
              <a:gd name="T23" fmla="*/ 1890 h 3317"/>
              <a:gd name="T24" fmla="*/ 494 w 3130"/>
              <a:gd name="T25" fmla="*/ 2053 h 3317"/>
              <a:gd name="T26" fmla="*/ 785 w 3130"/>
              <a:gd name="T27" fmla="*/ 2017 h 3317"/>
              <a:gd name="T28" fmla="*/ 974 w 3130"/>
              <a:gd name="T29" fmla="*/ 1805 h 3317"/>
              <a:gd name="T30" fmla="*/ 974 w 3130"/>
              <a:gd name="T31" fmla="*/ 1512 h 3317"/>
              <a:gd name="T32" fmla="*/ 785 w 3130"/>
              <a:gd name="T33" fmla="*/ 1299 h 3317"/>
              <a:gd name="T34" fmla="*/ 2485 w 3130"/>
              <a:gd name="T35" fmla="*/ 190 h 3317"/>
              <a:gd name="T36" fmla="*/ 2231 w 3130"/>
              <a:gd name="T37" fmla="*/ 324 h 3317"/>
              <a:gd name="T38" fmla="*/ 2128 w 3130"/>
              <a:gd name="T39" fmla="*/ 594 h 3317"/>
              <a:gd name="T40" fmla="*/ 2231 w 3130"/>
              <a:gd name="T41" fmla="*/ 864 h 3317"/>
              <a:gd name="T42" fmla="*/ 2485 w 3130"/>
              <a:gd name="T43" fmla="*/ 998 h 3317"/>
              <a:gd name="T44" fmla="*/ 2768 w 3130"/>
              <a:gd name="T45" fmla="*/ 928 h 3317"/>
              <a:gd name="T46" fmla="*/ 2931 w 3130"/>
              <a:gd name="T47" fmla="*/ 694 h 3317"/>
              <a:gd name="T48" fmla="*/ 2895 w 3130"/>
              <a:gd name="T49" fmla="*/ 403 h 3317"/>
              <a:gd name="T50" fmla="*/ 2683 w 3130"/>
              <a:gd name="T51" fmla="*/ 214 h 3317"/>
              <a:gd name="T52" fmla="*/ 2655 w 3130"/>
              <a:gd name="T53" fmla="*/ 12 h 3317"/>
              <a:gd name="T54" fmla="*/ 2955 w 3130"/>
              <a:gd name="T55" fmla="*/ 174 h 3317"/>
              <a:gd name="T56" fmla="*/ 3117 w 3130"/>
              <a:gd name="T57" fmla="*/ 474 h 3317"/>
              <a:gd name="T58" fmla="*/ 3081 w 3130"/>
              <a:gd name="T59" fmla="*/ 824 h 3317"/>
              <a:gd name="T60" fmla="*/ 2866 w 3130"/>
              <a:gd name="T61" fmla="*/ 1084 h 3317"/>
              <a:gd name="T62" fmla="*/ 2535 w 3130"/>
              <a:gd name="T63" fmla="*/ 1186 h 3317"/>
              <a:gd name="T64" fmla="*/ 2221 w 3130"/>
              <a:gd name="T65" fmla="*/ 1097 h 3317"/>
              <a:gd name="T66" fmla="*/ 1167 w 3130"/>
              <a:gd name="T67" fmla="*/ 1509 h 3317"/>
              <a:gd name="T68" fmla="*/ 1167 w 3130"/>
              <a:gd name="T69" fmla="*/ 1806 h 3317"/>
              <a:gd name="T70" fmla="*/ 2223 w 3130"/>
              <a:gd name="T71" fmla="*/ 2220 h 3317"/>
              <a:gd name="T72" fmla="*/ 2536 w 3130"/>
              <a:gd name="T73" fmla="*/ 2132 h 3317"/>
              <a:gd name="T74" fmla="*/ 2868 w 3130"/>
              <a:gd name="T75" fmla="*/ 2232 h 3317"/>
              <a:gd name="T76" fmla="*/ 3083 w 3130"/>
              <a:gd name="T77" fmla="*/ 2494 h 3317"/>
              <a:gd name="T78" fmla="*/ 3118 w 3130"/>
              <a:gd name="T79" fmla="*/ 2843 h 3317"/>
              <a:gd name="T80" fmla="*/ 2956 w 3130"/>
              <a:gd name="T81" fmla="*/ 3143 h 3317"/>
              <a:gd name="T82" fmla="*/ 2656 w 3130"/>
              <a:gd name="T83" fmla="*/ 3306 h 3317"/>
              <a:gd name="T84" fmla="*/ 2305 w 3130"/>
              <a:gd name="T85" fmla="*/ 3270 h 3317"/>
              <a:gd name="T86" fmla="*/ 2045 w 3130"/>
              <a:gd name="T87" fmla="*/ 3055 h 3317"/>
              <a:gd name="T88" fmla="*/ 1942 w 3130"/>
              <a:gd name="T89" fmla="*/ 2724 h 3317"/>
              <a:gd name="T90" fmla="*/ 1032 w 3130"/>
              <a:gd name="T91" fmla="*/ 2059 h 3317"/>
              <a:gd name="T92" fmla="*/ 760 w 3130"/>
              <a:gd name="T93" fmla="*/ 2227 h 3317"/>
              <a:gd name="T94" fmla="*/ 418 w 3130"/>
              <a:gd name="T95" fmla="*/ 2224 h 3317"/>
              <a:gd name="T96" fmla="*/ 136 w 3130"/>
              <a:gd name="T97" fmla="*/ 2036 h 3317"/>
              <a:gd name="T98" fmla="*/ 3 w 3130"/>
              <a:gd name="T99" fmla="*/ 1719 h 3317"/>
              <a:gd name="T100" fmla="*/ 72 w 3130"/>
              <a:gd name="T101" fmla="*/ 1375 h 3317"/>
              <a:gd name="T102" fmla="*/ 311 w 3130"/>
              <a:gd name="T103" fmla="*/ 1137 h 3317"/>
              <a:gd name="T104" fmla="*/ 651 w 3130"/>
              <a:gd name="T105" fmla="*/ 1067 h 3317"/>
              <a:gd name="T106" fmla="*/ 951 w 3130"/>
              <a:gd name="T107" fmla="*/ 1185 h 3317"/>
              <a:gd name="T108" fmla="*/ 1951 w 3130"/>
              <a:gd name="T109" fmla="*/ 695 h 3317"/>
              <a:gd name="T110" fmla="*/ 1988 w 3130"/>
              <a:gd name="T111" fmla="*/ 363 h 3317"/>
              <a:gd name="T112" fmla="*/ 2203 w 3130"/>
              <a:gd name="T113" fmla="*/ 102 h 3317"/>
              <a:gd name="T114" fmla="*/ 2535 w 3130"/>
              <a:gd name="T115"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30" h="3317">
                <a:moveTo>
                  <a:pt x="2536" y="2316"/>
                </a:moveTo>
                <a:lnTo>
                  <a:pt x="2485" y="2319"/>
                </a:lnTo>
                <a:lnTo>
                  <a:pt x="2436" y="2329"/>
                </a:lnTo>
                <a:lnTo>
                  <a:pt x="2388" y="2344"/>
                </a:lnTo>
                <a:lnTo>
                  <a:pt x="2345" y="2365"/>
                </a:lnTo>
                <a:lnTo>
                  <a:pt x="2303" y="2390"/>
                </a:lnTo>
                <a:lnTo>
                  <a:pt x="2265" y="2419"/>
                </a:lnTo>
                <a:lnTo>
                  <a:pt x="2231" y="2454"/>
                </a:lnTo>
                <a:lnTo>
                  <a:pt x="2201" y="2491"/>
                </a:lnTo>
                <a:lnTo>
                  <a:pt x="2176" y="2532"/>
                </a:lnTo>
                <a:lnTo>
                  <a:pt x="2156" y="2577"/>
                </a:lnTo>
                <a:lnTo>
                  <a:pt x="2141" y="2623"/>
                </a:lnTo>
                <a:lnTo>
                  <a:pt x="2131" y="2673"/>
                </a:lnTo>
                <a:lnTo>
                  <a:pt x="2128" y="2723"/>
                </a:lnTo>
                <a:lnTo>
                  <a:pt x="2131" y="2775"/>
                </a:lnTo>
                <a:lnTo>
                  <a:pt x="2141" y="2824"/>
                </a:lnTo>
                <a:lnTo>
                  <a:pt x="2156" y="2871"/>
                </a:lnTo>
                <a:lnTo>
                  <a:pt x="2176" y="2915"/>
                </a:lnTo>
                <a:lnTo>
                  <a:pt x="2201" y="2956"/>
                </a:lnTo>
                <a:lnTo>
                  <a:pt x="2231" y="2994"/>
                </a:lnTo>
                <a:lnTo>
                  <a:pt x="2265" y="3028"/>
                </a:lnTo>
                <a:lnTo>
                  <a:pt x="2303" y="3057"/>
                </a:lnTo>
                <a:lnTo>
                  <a:pt x="2345" y="3083"/>
                </a:lnTo>
                <a:lnTo>
                  <a:pt x="2388" y="3103"/>
                </a:lnTo>
                <a:lnTo>
                  <a:pt x="2436" y="3118"/>
                </a:lnTo>
                <a:lnTo>
                  <a:pt x="2485" y="3127"/>
                </a:lnTo>
                <a:lnTo>
                  <a:pt x="2536" y="3131"/>
                </a:lnTo>
                <a:lnTo>
                  <a:pt x="2587" y="3127"/>
                </a:lnTo>
                <a:lnTo>
                  <a:pt x="2636" y="3118"/>
                </a:lnTo>
                <a:lnTo>
                  <a:pt x="2683" y="3103"/>
                </a:lnTo>
                <a:lnTo>
                  <a:pt x="2727" y="3083"/>
                </a:lnTo>
                <a:lnTo>
                  <a:pt x="2768" y="3057"/>
                </a:lnTo>
                <a:lnTo>
                  <a:pt x="2807" y="3028"/>
                </a:lnTo>
                <a:lnTo>
                  <a:pt x="2840" y="2994"/>
                </a:lnTo>
                <a:lnTo>
                  <a:pt x="2870" y="2956"/>
                </a:lnTo>
                <a:lnTo>
                  <a:pt x="2895" y="2915"/>
                </a:lnTo>
                <a:lnTo>
                  <a:pt x="2916" y="2871"/>
                </a:lnTo>
                <a:lnTo>
                  <a:pt x="2931" y="2824"/>
                </a:lnTo>
                <a:lnTo>
                  <a:pt x="2940" y="2775"/>
                </a:lnTo>
                <a:lnTo>
                  <a:pt x="2943" y="2723"/>
                </a:lnTo>
                <a:lnTo>
                  <a:pt x="2940" y="2673"/>
                </a:lnTo>
                <a:lnTo>
                  <a:pt x="2931" y="2623"/>
                </a:lnTo>
                <a:lnTo>
                  <a:pt x="2916" y="2577"/>
                </a:lnTo>
                <a:lnTo>
                  <a:pt x="2895" y="2532"/>
                </a:lnTo>
                <a:lnTo>
                  <a:pt x="2870" y="2491"/>
                </a:lnTo>
                <a:lnTo>
                  <a:pt x="2840" y="2454"/>
                </a:lnTo>
                <a:lnTo>
                  <a:pt x="2807" y="2419"/>
                </a:lnTo>
                <a:lnTo>
                  <a:pt x="2768" y="2390"/>
                </a:lnTo>
                <a:lnTo>
                  <a:pt x="2727" y="2365"/>
                </a:lnTo>
                <a:lnTo>
                  <a:pt x="2683" y="2344"/>
                </a:lnTo>
                <a:lnTo>
                  <a:pt x="2636" y="2329"/>
                </a:lnTo>
                <a:lnTo>
                  <a:pt x="2587" y="2319"/>
                </a:lnTo>
                <a:lnTo>
                  <a:pt x="2536" y="2316"/>
                </a:lnTo>
                <a:close/>
                <a:moveTo>
                  <a:pt x="594" y="1251"/>
                </a:moveTo>
                <a:lnTo>
                  <a:pt x="544" y="1254"/>
                </a:lnTo>
                <a:lnTo>
                  <a:pt x="494" y="1263"/>
                </a:lnTo>
                <a:lnTo>
                  <a:pt x="447" y="1278"/>
                </a:lnTo>
                <a:lnTo>
                  <a:pt x="403" y="1299"/>
                </a:lnTo>
                <a:lnTo>
                  <a:pt x="362" y="1324"/>
                </a:lnTo>
                <a:lnTo>
                  <a:pt x="323" y="1354"/>
                </a:lnTo>
                <a:lnTo>
                  <a:pt x="290" y="1387"/>
                </a:lnTo>
                <a:lnTo>
                  <a:pt x="260" y="1426"/>
                </a:lnTo>
                <a:lnTo>
                  <a:pt x="234" y="1467"/>
                </a:lnTo>
                <a:lnTo>
                  <a:pt x="214" y="1512"/>
                </a:lnTo>
                <a:lnTo>
                  <a:pt x="199" y="1558"/>
                </a:lnTo>
                <a:lnTo>
                  <a:pt x="190" y="1607"/>
                </a:lnTo>
                <a:lnTo>
                  <a:pt x="187" y="1658"/>
                </a:lnTo>
                <a:lnTo>
                  <a:pt x="190" y="1709"/>
                </a:lnTo>
                <a:lnTo>
                  <a:pt x="199" y="1758"/>
                </a:lnTo>
                <a:lnTo>
                  <a:pt x="214" y="1805"/>
                </a:lnTo>
                <a:lnTo>
                  <a:pt x="234" y="1850"/>
                </a:lnTo>
                <a:lnTo>
                  <a:pt x="260" y="1890"/>
                </a:lnTo>
                <a:lnTo>
                  <a:pt x="290" y="1929"/>
                </a:lnTo>
                <a:lnTo>
                  <a:pt x="323" y="1962"/>
                </a:lnTo>
                <a:lnTo>
                  <a:pt x="362" y="1992"/>
                </a:lnTo>
                <a:lnTo>
                  <a:pt x="403" y="2017"/>
                </a:lnTo>
                <a:lnTo>
                  <a:pt x="447" y="2038"/>
                </a:lnTo>
                <a:lnTo>
                  <a:pt x="494" y="2053"/>
                </a:lnTo>
                <a:lnTo>
                  <a:pt x="544" y="2062"/>
                </a:lnTo>
                <a:lnTo>
                  <a:pt x="594" y="2065"/>
                </a:lnTo>
                <a:lnTo>
                  <a:pt x="645" y="2062"/>
                </a:lnTo>
                <a:lnTo>
                  <a:pt x="694" y="2053"/>
                </a:lnTo>
                <a:lnTo>
                  <a:pt x="741" y="2038"/>
                </a:lnTo>
                <a:lnTo>
                  <a:pt x="785" y="2017"/>
                </a:lnTo>
                <a:lnTo>
                  <a:pt x="827" y="1992"/>
                </a:lnTo>
                <a:lnTo>
                  <a:pt x="864" y="1962"/>
                </a:lnTo>
                <a:lnTo>
                  <a:pt x="898" y="1929"/>
                </a:lnTo>
                <a:lnTo>
                  <a:pt x="929" y="1890"/>
                </a:lnTo>
                <a:lnTo>
                  <a:pt x="954" y="1850"/>
                </a:lnTo>
                <a:lnTo>
                  <a:pt x="974" y="1805"/>
                </a:lnTo>
                <a:lnTo>
                  <a:pt x="989" y="1758"/>
                </a:lnTo>
                <a:lnTo>
                  <a:pt x="998" y="1709"/>
                </a:lnTo>
                <a:lnTo>
                  <a:pt x="1002" y="1658"/>
                </a:lnTo>
                <a:lnTo>
                  <a:pt x="998" y="1607"/>
                </a:lnTo>
                <a:lnTo>
                  <a:pt x="989" y="1558"/>
                </a:lnTo>
                <a:lnTo>
                  <a:pt x="974" y="1512"/>
                </a:lnTo>
                <a:lnTo>
                  <a:pt x="954" y="1467"/>
                </a:lnTo>
                <a:lnTo>
                  <a:pt x="929" y="1426"/>
                </a:lnTo>
                <a:lnTo>
                  <a:pt x="898" y="1387"/>
                </a:lnTo>
                <a:lnTo>
                  <a:pt x="865" y="1354"/>
                </a:lnTo>
                <a:lnTo>
                  <a:pt x="827" y="1324"/>
                </a:lnTo>
                <a:lnTo>
                  <a:pt x="785" y="1299"/>
                </a:lnTo>
                <a:lnTo>
                  <a:pt x="742" y="1278"/>
                </a:lnTo>
                <a:lnTo>
                  <a:pt x="694" y="1263"/>
                </a:lnTo>
                <a:lnTo>
                  <a:pt x="646" y="1254"/>
                </a:lnTo>
                <a:lnTo>
                  <a:pt x="594" y="1251"/>
                </a:lnTo>
                <a:close/>
                <a:moveTo>
                  <a:pt x="2536" y="187"/>
                </a:moveTo>
                <a:lnTo>
                  <a:pt x="2485" y="190"/>
                </a:lnTo>
                <a:lnTo>
                  <a:pt x="2436" y="199"/>
                </a:lnTo>
                <a:lnTo>
                  <a:pt x="2389" y="214"/>
                </a:lnTo>
                <a:lnTo>
                  <a:pt x="2345" y="234"/>
                </a:lnTo>
                <a:lnTo>
                  <a:pt x="2303" y="260"/>
                </a:lnTo>
                <a:lnTo>
                  <a:pt x="2266" y="290"/>
                </a:lnTo>
                <a:lnTo>
                  <a:pt x="2231" y="324"/>
                </a:lnTo>
                <a:lnTo>
                  <a:pt x="2201" y="362"/>
                </a:lnTo>
                <a:lnTo>
                  <a:pt x="2176" y="403"/>
                </a:lnTo>
                <a:lnTo>
                  <a:pt x="2156" y="447"/>
                </a:lnTo>
                <a:lnTo>
                  <a:pt x="2141" y="494"/>
                </a:lnTo>
                <a:lnTo>
                  <a:pt x="2131" y="543"/>
                </a:lnTo>
                <a:lnTo>
                  <a:pt x="2128" y="594"/>
                </a:lnTo>
                <a:lnTo>
                  <a:pt x="2131" y="645"/>
                </a:lnTo>
                <a:lnTo>
                  <a:pt x="2141" y="694"/>
                </a:lnTo>
                <a:lnTo>
                  <a:pt x="2156" y="741"/>
                </a:lnTo>
                <a:lnTo>
                  <a:pt x="2176" y="786"/>
                </a:lnTo>
                <a:lnTo>
                  <a:pt x="2201" y="826"/>
                </a:lnTo>
                <a:lnTo>
                  <a:pt x="2231" y="864"/>
                </a:lnTo>
                <a:lnTo>
                  <a:pt x="2265" y="898"/>
                </a:lnTo>
                <a:lnTo>
                  <a:pt x="2303" y="928"/>
                </a:lnTo>
                <a:lnTo>
                  <a:pt x="2345" y="953"/>
                </a:lnTo>
                <a:lnTo>
                  <a:pt x="2388" y="973"/>
                </a:lnTo>
                <a:lnTo>
                  <a:pt x="2436" y="989"/>
                </a:lnTo>
                <a:lnTo>
                  <a:pt x="2485" y="998"/>
                </a:lnTo>
                <a:lnTo>
                  <a:pt x="2536" y="1001"/>
                </a:lnTo>
                <a:lnTo>
                  <a:pt x="2587" y="998"/>
                </a:lnTo>
                <a:lnTo>
                  <a:pt x="2636" y="989"/>
                </a:lnTo>
                <a:lnTo>
                  <a:pt x="2683" y="973"/>
                </a:lnTo>
                <a:lnTo>
                  <a:pt x="2727" y="953"/>
                </a:lnTo>
                <a:lnTo>
                  <a:pt x="2768" y="928"/>
                </a:lnTo>
                <a:lnTo>
                  <a:pt x="2807" y="898"/>
                </a:lnTo>
                <a:lnTo>
                  <a:pt x="2840" y="864"/>
                </a:lnTo>
                <a:lnTo>
                  <a:pt x="2870" y="826"/>
                </a:lnTo>
                <a:lnTo>
                  <a:pt x="2895" y="786"/>
                </a:lnTo>
                <a:lnTo>
                  <a:pt x="2916" y="741"/>
                </a:lnTo>
                <a:lnTo>
                  <a:pt x="2931" y="694"/>
                </a:lnTo>
                <a:lnTo>
                  <a:pt x="2940" y="645"/>
                </a:lnTo>
                <a:lnTo>
                  <a:pt x="2943" y="594"/>
                </a:lnTo>
                <a:lnTo>
                  <a:pt x="2940" y="543"/>
                </a:lnTo>
                <a:lnTo>
                  <a:pt x="2931" y="494"/>
                </a:lnTo>
                <a:lnTo>
                  <a:pt x="2916" y="447"/>
                </a:lnTo>
                <a:lnTo>
                  <a:pt x="2895" y="403"/>
                </a:lnTo>
                <a:lnTo>
                  <a:pt x="2870" y="362"/>
                </a:lnTo>
                <a:lnTo>
                  <a:pt x="2840" y="324"/>
                </a:lnTo>
                <a:lnTo>
                  <a:pt x="2807" y="290"/>
                </a:lnTo>
                <a:lnTo>
                  <a:pt x="2768" y="260"/>
                </a:lnTo>
                <a:lnTo>
                  <a:pt x="2727" y="234"/>
                </a:lnTo>
                <a:lnTo>
                  <a:pt x="2683" y="214"/>
                </a:lnTo>
                <a:lnTo>
                  <a:pt x="2636" y="199"/>
                </a:lnTo>
                <a:lnTo>
                  <a:pt x="2587" y="190"/>
                </a:lnTo>
                <a:lnTo>
                  <a:pt x="2536" y="187"/>
                </a:lnTo>
                <a:close/>
                <a:moveTo>
                  <a:pt x="2535" y="0"/>
                </a:moveTo>
                <a:lnTo>
                  <a:pt x="2595" y="3"/>
                </a:lnTo>
                <a:lnTo>
                  <a:pt x="2655" y="12"/>
                </a:lnTo>
                <a:lnTo>
                  <a:pt x="2712" y="27"/>
                </a:lnTo>
                <a:lnTo>
                  <a:pt x="2766" y="47"/>
                </a:lnTo>
                <a:lnTo>
                  <a:pt x="2818" y="72"/>
                </a:lnTo>
                <a:lnTo>
                  <a:pt x="2867" y="102"/>
                </a:lnTo>
                <a:lnTo>
                  <a:pt x="2913" y="135"/>
                </a:lnTo>
                <a:lnTo>
                  <a:pt x="2955" y="174"/>
                </a:lnTo>
                <a:lnTo>
                  <a:pt x="2993" y="216"/>
                </a:lnTo>
                <a:lnTo>
                  <a:pt x="3027" y="262"/>
                </a:lnTo>
                <a:lnTo>
                  <a:pt x="3057" y="311"/>
                </a:lnTo>
                <a:lnTo>
                  <a:pt x="3082" y="363"/>
                </a:lnTo>
                <a:lnTo>
                  <a:pt x="3102" y="417"/>
                </a:lnTo>
                <a:lnTo>
                  <a:pt x="3117" y="474"/>
                </a:lnTo>
                <a:lnTo>
                  <a:pt x="3126" y="532"/>
                </a:lnTo>
                <a:lnTo>
                  <a:pt x="3129" y="593"/>
                </a:lnTo>
                <a:lnTo>
                  <a:pt x="3126" y="653"/>
                </a:lnTo>
                <a:lnTo>
                  <a:pt x="3117" y="713"/>
                </a:lnTo>
                <a:lnTo>
                  <a:pt x="3102" y="769"/>
                </a:lnTo>
                <a:lnTo>
                  <a:pt x="3081" y="824"/>
                </a:lnTo>
                <a:lnTo>
                  <a:pt x="3057" y="875"/>
                </a:lnTo>
                <a:lnTo>
                  <a:pt x="3027" y="925"/>
                </a:lnTo>
                <a:lnTo>
                  <a:pt x="2992" y="970"/>
                </a:lnTo>
                <a:lnTo>
                  <a:pt x="2954" y="1013"/>
                </a:lnTo>
                <a:lnTo>
                  <a:pt x="2913" y="1051"/>
                </a:lnTo>
                <a:lnTo>
                  <a:pt x="2866" y="1084"/>
                </a:lnTo>
                <a:lnTo>
                  <a:pt x="2818" y="1115"/>
                </a:lnTo>
                <a:lnTo>
                  <a:pt x="2766" y="1140"/>
                </a:lnTo>
                <a:lnTo>
                  <a:pt x="2712" y="1159"/>
                </a:lnTo>
                <a:lnTo>
                  <a:pt x="2654" y="1174"/>
                </a:lnTo>
                <a:lnTo>
                  <a:pt x="2595" y="1183"/>
                </a:lnTo>
                <a:lnTo>
                  <a:pt x="2535" y="1186"/>
                </a:lnTo>
                <a:lnTo>
                  <a:pt x="2478" y="1183"/>
                </a:lnTo>
                <a:lnTo>
                  <a:pt x="2422" y="1175"/>
                </a:lnTo>
                <a:lnTo>
                  <a:pt x="2369" y="1162"/>
                </a:lnTo>
                <a:lnTo>
                  <a:pt x="2317" y="1145"/>
                </a:lnTo>
                <a:lnTo>
                  <a:pt x="2268" y="1123"/>
                </a:lnTo>
                <a:lnTo>
                  <a:pt x="2221" y="1097"/>
                </a:lnTo>
                <a:lnTo>
                  <a:pt x="2178" y="1066"/>
                </a:lnTo>
                <a:lnTo>
                  <a:pt x="2136" y="1032"/>
                </a:lnTo>
                <a:lnTo>
                  <a:pt x="2098" y="995"/>
                </a:lnTo>
                <a:lnTo>
                  <a:pt x="2064" y="953"/>
                </a:lnTo>
                <a:lnTo>
                  <a:pt x="1153" y="1462"/>
                </a:lnTo>
                <a:lnTo>
                  <a:pt x="1167" y="1509"/>
                </a:lnTo>
                <a:lnTo>
                  <a:pt x="1178" y="1557"/>
                </a:lnTo>
                <a:lnTo>
                  <a:pt x="1184" y="1607"/>
                </a:lnTo>
                <a:lnTo>
                  <a:pt x="1186" y="1658"/>
                </a:lnTo>
                <a:lnTo>
                  <a:pt x="1184" y="1708"/>
                </a:lnTo>
                <a:lnTo>
                  <a:pt x="1178" y="1759"/>
                </a:lnTo>
                <a:lnTo>
                  <a:pt x="1167" y="1806"/>
                </a:lnTo>
                <a:lnTo>
                  <a:pt x="1153" y="1854"/>
                </a:lnTo>
                <a:lnTo>
                  <a:pt x="2066" y="2363"/>
                </a:lnTo>
                <a:lnTo>
                  <a:pt x="2100" y="2322"/>
                </a:lnTo>
                <a:lnTo>
                  <a:pt x="2137" y="2285"/>
                </a:lnTo>
                <a:lnTo>
                  <a:pt x="2179" y="2251"/>
                </a:lnTo>
                <a:lnTo>
                  <a:pt x="2223" y="2220"/>
                </a:lnTo>
                <a:lnTo>
                  <a:pt x="2270" y="2194"/>
                </a:lnTo>
                <a:lnTo>
                  <a:pt x="2319" y="2172"/>
                </a:lnTo>
                <a:lnTo>
                  <a:pt x="2371" y="2155"/>
                </a:lnTo>
                <a:lnTo>
                  <a:pt x="2423" y="2142"/>
                </a:lnTo>
                <a:lnTo>
                  <a:pt x="2479" y="2134"/>
                </a:lnTo>
                <a:lnTo>
                  <a:pt x="2536" y="2132"/>
                </a:lnTo>
                <a:lnTo>
                  <a:pt x="2596" y="2135"/>
                </a:lnTo>
                <a:lnTo>
                  <a:pt x="2655" y="2144"/>
                </a:lnTo>
                <a:lnTo>
                  <a:pt x="2713" y="2158"/>
                </a:lnTo>
                <a:lnTo>
                  <a:pt x="2767" y="2178"/>
                </a:lnTo>
                <a:lnTo>
                  <a:pt x="2819" y="2203"/>
                </a:lnTo>
                <a:lnTo>
                  <a:pt x="2868" y="2232"/>
                </a:lnTo>
                <a:lnTo>
                  <a:pt x="2914" y="2267"/>
                </a:lnTo>
                <a:lnTo>
                  <a:pt x="2956" y="2305"/>
                </a:lnTo>
                <a:lnTo>
                  <a:pt x="2995" y="2348"/>
                </a:lnTo>
                <a:lnTo>
                  <a:pt x="3028" y="2393"/>
                </a:lnTo>
                <a:lnTo>
                  <a:pt x="3058" y="2442"/>
                </a:lnTo>
                <a:lnTo>
                  <a:pt x="3083" y="2494"/>
                </a:lnTo>
                <a:lnTo>
                  <a:pt x="3104" y="2549"/>
                </a:lnTo>
                <a:lnTo>
                  <a:pt x="3118" y="2605"/>
                </a:lnTo>
                <a:lnTo>
                  <a:pt x="3127" y="2664"/>
                </a:lnTo>
                <a:lnTo>
                  <a:pt x="3130" y="2724"/>
                </a:lnTo>
                <a:lnTo>
                  <a:pt x="3127" y="2785"/>
                </a:lnTo>
                <a:lnTo>
                  <a:pt x="3118" y="2843"/>
                </a:lnTo>
                <a:lnTo>
                  <a:pt x="3104" y="2901"/>
                </a:lnTo>
                <a:lnTo>
                  <a:pt x="3083" y="2955"/>
                </a:lnTo>
                <a:lnTo>
                  <a:pt x="3058" y="3007"/>
                </a:lnTo>
                <a:lnTo>
                  <a:pt x="3029" y="3055"/>
                </a:lnTo>
                <a:lnTo>
                  <a:pt x="2995" y="3102"/>
                </a:lnTo>
                <a:lnTo>
                  <a:pt x="2956" y="3143"/>
                </a:lnTo>
                <a:lnTo>
                  <a:pt x="2914" y="3182"/>
                </a:lnTo>
                <a:lnTo>
                  <a:pt x="2868" y="3216"/>
                </a:lnTo>
                <a:lnTo>
                  <a:pt x="2820" y="3246"/>
                </a:lnTo>
                <a:lnTo>
                  <a:pt x="2767" y="3270"/>
                </a:lnTo>
                <a:lnTo>
                  <a:pt x="2713" y="3291"/>
                </a:lnTo>
                <a:lnTo>
                  <a:pt x="2656" y="3306"/>
                </a:lnTo>
                <a:lnTo>
                  <a:pt x="2597" y="3314"/>
                </a:lnTo>
                <a:lnTo>
                  <a:pt x="2537" y="3317"/>
                </a:lnTo>
                <a:lnTo>
                  <a:pt x="2476" y="3314"/>
                </a:lnTo>
                <a:lnTo>
                  <a:pt x="2416" y="3306"/>
                </a:lnTo>
                <a:lnTo>
                  <a:pt x="2360" y="3291"/>
                </a:lnTo>
                <a:lnTo>
                  <a:pt x="2305" y="3270"/>
                </a:lnTo>
                <a:lnTo>
                  <a:pt x="2254" y="3245"/>
                </a:lnTo>
                <a:lnTo>
                  <a:pt x="2205" y="3216"/>
                </a:lnTo>
                <a:lnTo>
                  <a:pt x="2159" y="3182"/>
                </a:lnTo>
                <a:lnTo>
                  <a:pt x="2117" y="3143"/>
                </a:lnTo>
                <a:lnTo>
                  <a:pt x="2079" y="3101"/>
                </a:lnTo>
                <a:lnTo>
                  <a:pt x="2045" y="3055"/>
                </a:lnTo>
                <a:lnTo>
                  <a:pt x="2014" y="3007"/>
                </a:lnTo>
                <a:lnTo>
                  <a:pt x="1990" y="2954"/>
                </a:lnTo>
                <a:lnTo>
                  <a:pt x="1970" y="2900"/>
                </a:lnTo>
                <a:lnTo>
                  <a:pt x="1955" y="2843"/>
                </a:lnTo>
                <a:lnTo>
                  <a:pt x="1945" y="2785"/>
                </a:lnTo>
                <a:lnTo>
                  <a:pt x="1942" y="2724"/>
                </a:lnTo>
                <a:lnTo>
                  <a:pt x="1945" y="2673"/>
                </a:lnTo>
                <a:lnTo>
                  <a:pt x="1952" y="2623"/>
                </a:lnTo>
                <a:lnTo>
                  <a:pt x="1963" y="2574"/>
                </a:lnTo>
                <a:lnTo>
                  <a:pt x="1978" y="2526"/>
                </a:lnTo>
                <a:lnTo>
                  <a:pt x="1066" y="2017"/>
                </a:lnTo>
                <a:lnTo>
                  <a:pt x="1032" y="2059"/>
                </a:lnTo>
                <a:lnTo>
                  <a:pt x="993" y="2096"/>
                </a:lnTo>
                <a:lnTo>
                  <a:pt x="952" y="2131"/>
                </a:lnTo>
                <a:lnTo>
                  <a:pt x="909" y="2161"/>
                </a:lnTo>
                <a:lnTo>
                  <a:pt x="861" y="2188"/>
                </a:lnTo>
                <a:lnTo>
                  <a:pt x="812" y="2210"/>
                </a:lnTo>
                <a:lnTo>
                  <a:pt x="760" y="2227"/>
                </a:lnTo>
                <a:lnTo>
                  <a:pt x="706" y="2241"/>
                </a:lnTo>
                <a:lnTo>
                  <a:pt x="651" y="2249"/>
                </a:lnTo>
                <a:lnTo>
                  <a:pt x="594" y="2251"/>
                </a:lnTo>
                <a:lnTo>
                  <a:pt x="534" y="2248"/>
                </a:lnTo>
                <a:lnTo>
                  <a:pt x="475" y="2240"/>
                </a:lnTo>
                <a:lnTo>
                  <a:pt x="418" y="2224"/>
                </a:lnTo>
                <a:lnTo>
                  <a:pt x="364" y="2204"/>
                </a:lnTo>
                <a:lnTo>
                  <a:pt x="311" y="2180"/>
                </a:lnTo>
                <a:lnTo>
                  <a:pt x="263" y="2150"/>
                </a:lnTo>
                <a:lnTo>
                  <a:pt x="216" y="2115"/>
                </a:lnTo>
                <a:lnTo>
                  <a:pt x="175" y="2077"/>
                </a:lnTo>
                <a:lnTo>
                  <a:pt x="136" y="2036"/>
                </a:lnTo>
                <a:lnTo>
                  <a:pt x="102" y="1989"/>
                </a:lnTo>
                <a:lnTo>
                  <a:pt x="72" y="1941"/>
                </a:lnTo>
                <a:lnTo>
                  <a:pt x="46" y="1889"/>
                </a:lnTo>
                <a:lnTo>
                  <a:pt x="27" y="1835"/>
                </a:lnTo>
                <a:lnTo>
                  <a:pt x="12" y="1777"/>
                </a:lnTo>
                <a:lnTo>
                  <a:pt x="3" y="1719"/>
                </a:lnTo>
                <a:lnTo>
                  <a:pt x="0" y="1658"/>
                </a:lnTo>
                <a:lnTo>
                  <a:pt x="3" y="1597"/>
                </a:lnTo>
                <a:lnTo>
                  <a:pt x="12" y="1539"/>
                </a:lnTo>
                <a:lnTo>
                  <a:pt x="27" y="1482"/>
                </a:lnTo>
                <a:lnTo>
                  <a:pt x="46" y="1428"/>
                </a:lnTo>
                <a:lnTo>
                  <a:pt x="72" y="1375"/>
                </a:lnTo>
                <a:lnTo>
                  <a:pt x="102" y="1327"/>
                </a:lnTo>
                <a:lnTo>
                  <a:pt x="136" y="1281"/>
                </a:lnTo>
                <a:lnTo>
                  <a:pt x="174" y="1239"/>
                </a:lnTo>
                <a:lnTo>
                  <a:pt x="216" y="1201"/>
                </a:lnTo>
                <a:lnTo>
                  <a:pt x="262" y="1166"/>
                </a:lnTo>
                <a:lnTo>
                  <a:pt x="311" y="1137"/>
                </a:lnTo>
                <a:lnTo>
                  <a:pt x="363" y="1112"/>
                </a:lnTo>
                <a:lnTo>
                  <a:pt x="417" y="1092"/>
                </a:lnTo>
                <a:lnTo>
                  <a:pt x="474" y="1077"/>
                </a:lnTo>
                <a:lnTo>
                  <a:pt x="534" y="1068"/>
                </a:lnTo>
                <a:lnTo>
                  <a:pt x="593" y="1065"/>
                </a:lnTo>
                <a:lnTo>
                  <a:pt x="651" y="1067"/>
                </a:lnTo>
                <a:lnTo>
                  <a:pt x="705" y="1075"/>
                </a:lnTo>
                <a:lnTo>
                  <a:pt x="759" y="1089"/>
                </a:lnTo>
                <a:lnTo>
                  <a:pt x="812" y="1106"/>
                </a:lnTo>
                <a:lnTo>
                  <a:pt x="860" y="1128"/>
                </a:lnTo>
                <a:lnTo>
                  <a:pt x="908" y="1154"/>
                </a:lnTo>
                <a:lnTo>
                  <a:pt x="951" y="1185"/>
                </a:lnTo>
                <a:lnTo>
                  <a:pt x="992" y="1219"/>
                </a:lnTo>
                <a:lnTo>
                  <a:pt x="1030" y="1257"/>
                </a:lnTo>
                <a:lnTo>
                  <a:pt x="1064" y="1298"/>
                </a:lnTo>
                <a:lnTo>
                  <a:pt x="1975" y="790"/>
                </a:lnTo>
                <a:lnTo>
                  <a:pt x="1961" y="743"/>
                </a:lnTo>
                <a:lnTo>
                  <a:pt x="1951" y="695"/>
                </a:lnTo>
                <a:lnTo>
                  <a:pt x="1943" y="644"/>
                </a:lnTo>
                <a:lnTo>
                  <a:pt x="1941" y="593"/>
                </a:lnTo>
                <a:lnTo>
                  <a:pt x="1944" y="532"/>
                </a:lnTo>
                <a:lnTo>
                  <a:pt x="1954" y="474"/>
                </a:lnTo>
                <a:lnTo>
                  <a:pt x="1968" y="417"/>
                </a:lnTo>
                <a:lnTo>
                  <a:pt x="1988" y="363"/>
                </a:lnTo>
                <a:lnTo>
                  <a:pt x="2013" y="311"/>
                </a:lnTo>
                <a:lnTo>
                  <a:pt x="2042" y="262"/>
                </a:lnTo>
                <a:lnTo>
                  <a:pt x="2077" y="216"/>
                </a:lnTo>
                <a:lnTo>
                  <a:pt x="2115" y="174"/>
                </a:lnTo>
                <a:lnTo>
                  <a:pt x="2158" y="135"/>
                </a:lnTo>
                <a:lnTo>
                  <a:pt x="2203" y="102"/>
                </a:lnTo>
                <a:lnTo>
                  <a:pt x="2253" y="72"/>
                </a:lnTo>
                <a:lnTo>
                  <a:pt x="2304" y="47"/>
                </a:lnTo>
                <a:lnTo>
                  <a:pt x="2359" y="27"/>
                </a:lnTo>
                <a:lnTo>
                  <a:pt x="2415" y="12"/>
                </a:lnTo>
                <a:lnTo>
                  <a:pt x="2474" y="3"/>
                </a:lnTo>
                <a:lnTo>
                  <a:pt x="253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1877183" y="1980192"/>
            <a:ext cx="2763598" cy="854080"/>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23" name="TextBox 22"/>
          <p:cNvSpPr txBox="1"/>
          <p:nvPr/>
        </p:nvSpPr>
        <p:spPr>
          <a:xfrm>
            <a:off x="1877183" y="4840307"/>
            <a:ext cx="2763598" cy="854080"/>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25" name="TextBox 24"/>
          <p:cNvSpPr txBox="1"/>
          <p:nvPr/>
        </p:nvSpPr>
        <p:spPr>
          <a:xfrm>
            <a:off x="1877183" y="1453702"/>
            <a:ext cx="206620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Programing</a:t>
            </a:r>
            <a:endParaRPr lang="id-ID" b="1" dirty="0">
              <a:solidFill>
                <a:schemeClr val="bg1"/>
              </a:solidFill>
              <a:latin typeface="Lato" panose="020F0502020204030203" pitchFamily="34" charset="0"/>
            </a:endParaRPr>
          </a:p>
        </p:txBody>
      </p:sp>
      <p:grpSp>
        <p:nvGrpSpPr>
          <p:cNvPr id="2" name="Group 1"/>
          <p:cNvGrpSpPr/>
          <p:nvPr/>
        </p:nvGrpSpPr>
        <p:grpSpPr>
          <a:xfrm>
            <a:off x="1051506" y="2928525"/>
            <a:ext cx="3589275" cy="1295800"/>
            <a:chOff x="1051506" y="2928525"/>
            <a:chExt cx="3589275" cy="1295800"/>
          </a:xfrm>
        </p:grpSpPr>
        <p:grpSp>
          <p:nvGrpSpPr>
            <p:cNvPr id="15" name="Group 14"/>
            <p:cNvGrpSpPr/>
            <p:nvPr/>
          </p:nvGrpSpPr>
          <p:grpSpPr>
            <a:xfrm>
              <a:off x="1051506" y="3107645"/>
              <a:ext cx="379413" cy="292100"/>
              <a:chOff x="2476500" y="3505200"/>
              <a:chExt cx="379413" cy="292100"/>
            </a:xfrm>
            <a:solidFill>
              <a:schemeClr val="bg1"/>
            </a:solidFill>
          </p:grpSpPr>
          <p:sp>
            <p:nvSpPr>
              <p:cNvPr id="16"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extBox 21"/>
            <p:cNvSpPr txBox="1"/>
            <p:nvPr/>
          </p:nvSpPr>
          <p:spPr>
            <a:xfrm>
              <a:off x="1877183" y="3370245"/>
              <a:ext cx="2763598" cy="854080"/>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26" name="TextBox 25"/>
            <p:cNvSpPr txBox="1"/>
            <p:nvPr/>
          </p:nvSpPr>
          <p:spPr>
            <a:xfrm>
              <a:off x="1877183" y="2928525"/>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sp>
        <p:nvSpPr>
          <p:cNvPr id="27" name="TextBox 26"/>
          <p:cNvSpPr txBox="1"/>
          <p:nvPr/>
        </p:nvSpPr>
        <p:spPr>
          <a:xfrm>
            <a:off x="1877183" y="4371366"/>
            <a:ext cx="217623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Web Master</a:t>
            </a:r>
            <a:endParaRPr lang="id-ID" b="1" dirty="0">
              <a:solidFill>
                <a:schemeClr val="bg1"/>
              </a:solidFill>
              <a:latin typeface="Lato" panose="020F0502020204030203" pitchFamily="34" charset="0"/>
            </a:endParaRPr>
          </a:p>
        </p:txBody>
      </p:sp>
      <p:sp>
        <p:nvSpPr>
          <p:cNvPr id="28" name="Rectangle 27"/>
          <p:cNvSpPr/>
          <p:nvPr/>
        </p:nvSpPr>
        <p:spPr>
          <a:xfrm>
            <a:off x="6461336" y="457228"/>
            <a:ext cx="1219314" cy="23893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p:cNvPicPr>
            <a:picLocks noGrp="1" noChangeAspect="1"/>
          </p:cNvPicPr>
          <p:nvPr>
            <p:ph type="pic" sz="quarter" idx="13"/>
          </p:nvPr>
        </p:nvPicPr>
        <p:blipFill>
          <a:blip r:embed="rId2"/>
          <a:srcRect t="13828" b="13828"/>
          <a:stretch>
            <a:fillRect/>
          </a:stretch>
        </p:blipFill>
        <p:spPr>
          <a:prstGeom prst="rect">
            <a:avLst/>
          </a:prstGeom>
        </p:spPr>
      </p:pic>
    </p:spTree>
    <p:extLst>
      <p:ext uri="{BB962C8B-B14F-4D97-AF65-F5344CB8AC3E}">
        <p14:creationId xmlns:p14="http://schemas.microsoft.com/office/powerpoint/2010/main" val="2936688305"/>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86383" y="1812324"/>
            <a:ext cx="5060321" cy="1410038"/>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06694" y="4700787"/>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0" name="TextBox 9"/>
          <p:cNvSpPr txBox="1"/>
          <p:nvPr/>
        </p:nvSpPr>
        <p:spPr>
          <a:xfrm>
            <a:off x="3195056" y="4700787"/>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1" name="Isosceles Triangle 10"/>
          <p:cNvSpPr/>
          <p:nvPr/>
        </p:nvSpPr>
        <p:spPr>
          <a:xfrm flipV="1">
            <a:off x="1047031" y="583912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Isosceles Triangle 11"/>
          <p:cNvSpPr/>
          <p:nvPr/>
        </p:nvSpPr>
        <p:spPr>
          <a:xfrm rot="10800000" flipV="1">
            <a:off x="1232958" y="5839125"/>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p:nvSpPr>
        <p:spPr>
          <a:xfrm>
            <a:off x="6164128" y="1904780"/>
            <a:ext cx="4125360" cy="1200329"/>
          </a:xfrm>
          <a:prstGeom prst="rect">
            <a:avLst/>
          </a:prstGeom>
          <a:noFill/>
        </p:spPr>
        <p:txBody>
          <a:bodyPr wrap="none" rtlCol="0">
            <a:spAutoFit/>
          </a:bodyPr>
          <a:lstStyle/>
          <a:p>
            <a:r>
              <a:rPr lang="id-ID" sz="3600" b="1" dirty="0" smtClean="0">
                <a:solidFill>
                  <a:schemeClr val="bg1"/>
                </a:solidFill>
                <a:latin typeface="Lato" panose="020F0502020204030203" pitchFamily="34" charset="0"/>
              </a:rPr>
              <a:t>Make Your Designs</a:t>
            </a:r>
          </a:p>
          <a:p>
            <a:r>
              <a:rPr lang="id-ID" sz="3600" b="1" dirty="0" smtClean="0">
                <a:solidFill>
                  <a:schemeClr val="bg1"/>
                </a:solidFill>
                <a:latin typeface="Lato" panose="020F0502020204030203" pitchFamily="34" charset="0"/>
              </a:rPr>
              <a:t>Great Again</a:t>
            </a:r>
            <a:endParaRPr lang="id-ID" sz="2400" b="1" dirty="0">
              <a:solidFill>
                <a:schemeClr val="bg1"/>
              </a:solidFill>
              <a:latin typeface="Lato" panose="020F0502020204030203" pitchFamily="34" charset="0"/>
            </a:endParaRPr>
          </a:p>
        </p:txBody>
      </p:sp>
      <p:pic>
        <p:nvPicPr>
          <p:cNvPr id="16" name="Picture Placeholder 15"/>
          <p:cNvPicPr>
            <a:picLocks noGrp="1" noChangeAspect="1"/>
          </p:cNvPicPr>
          <p:nvPr>
            <p:ph type="pic" sz="quarter" idx="13"/>
          </p:nvPr>
        </p:nvPicPr>
        <p:blipFill>
          <a:blip r:embed="rId2"/>
          <a:srcRect t="6233" b="6233"/>
          <a:stretch>
            <a:fillRect/>
          </a:stretch>
        </p:blipFill>
        <p:spPr>
          <a:prstGeom prst="rect">
            <a:avLst/>
          </a:prstGeom>
        </p:spPr>
      </p:pic>
      <p:pic>
        <p:nvPicPr>
          <p:cNvPr id="17" name="Picture Placeholder 16"/>
          <p:cNvPicPr>
            <a:picLocks noGrp="1" noChangeAspect="1"/>
          </p:cNvPicPr>
          <p:nvPr>
            <p:ph type="pic" sz="quarter" idx="14"/>
          </p:nvPr>
        </p:nvPicPr>
        <p:blipFill>
          <a:blip r:embed="rId3"/>
          <a:srcRect t="5807" b="5807"/>
          <a:stretch>
            <a:fillRect/>
          </a:stretch>
        </p:blipFill>
        <p:spPr>
          <a:prstGeom prst="rect">
            <a:avLst/>
          </a:prstGeom>
        </p:spPr>
      </p:pic>
    </p:spTree>
    <p:extLst>
      <p:ext uri="{BB962C8B-B14F-4D97-AF65-F5344CB8AC3E}">
        <p14:creationId xmlns:p14="http://schemas.microsoft.com/office/powerpoint/2010/main" val="72250957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89442" y="0"/>
            <a:ext cx="4902558"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152525" y="4816699"/>
            <a:ext cx="11039475" cy="1584101"/>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937594" y="2746872"/>
            <a:ext cx="3427859" cy="1328505"/>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8" name="TextBox 7"/>
          <p:cNvSpPr txBox="1"/>
          <p:nvPr/>
        </p:nvSpPr>
        <p:spPr>
          <a:xfrm>
            <a:off x="7937594" y="1541574"/>
            <a:ext cx="207883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Powerpoint</a:t>
            </a:r>
          </a:p>
          <a:p>
            <a:r>
              <a:rPr lang="id-ID" sz="2800" b="1" dirty="0" smtClean="0">
                <a:solidFill>
                  <a:schemeClr val="bg1"/>
                </a:solidFill>
                <a:latin typeface="Lato" panose="020F0502020204030203" pitchFamily="34" charset="0"/>
              </a:rPr>
              <a:t>Templates</a:t>
            </a:r>
            <a:endParaRPr lang="id-ID" b="1" dirty="0">
              <a:solidFill>
                <a:schemeClr val="bg1"/>
              </a:solidFill>
              <a:latin typeface="Lato" panose="020F0502020204030203" pitchFamily="34" charset="0"/>
            </a:endParaRPr>
          </a:p>
        </p:txBody>
      </p:sp>
      <p:sp>
        <p:nvSpPr>
          <p:cNvPr id="9" name="Isosceles Triangle 8"/>
          <p:cNvSpPr/>
          <p:nvPr/>
        </p:nvSpPr>
        <p:spPr>
          <a:xfrm flipV="1">
            <a:off x="8065051" y="122459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0" name="Isosceles Triangle 9"/>
          <p:cNvSpPr/>
          <p:nvPr/>
        </p:nvSpPr>
        <p:spPr>
          <a:xfrm rot="10800000" flipV="1">
            <a:off x="8250978" y="1224595"/>
            <a:ext cx="189307" cy="1631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1" name="TextBox 10"/>
          <p:cNvSpPr txBox="1"/>
          <p:nvPr/>
        </p:nvSpPr>
        <p:spPr>
          <a:xfrm>
            <a:off x="1607931" y="5008584"/>
            <a:ext cx="4125360" cy="1200329"/>
          </a:xfrm>
          <a:prstGeom prst="rect">
            <a:avLst/>
          </a:prstGeom>
          <a:noFill/>
        </p:spPr>
        <p:txBody>
          <a:bodyPr wrap="none" rtlCol="0">
            <a:spAutoFit/>
          </a:bodyPr>
          <a:lstStyle/>
          <a:p>
            <a:r>
              <a:rPr lang="id-ID" sz="3600" b="1" dirty="0" smtClean="0">
                <a:solidFill>
                  <a:schemeClr val="bg1"/>
                </a:solidFill>
                <a:latin typeface="Lato" panose="020F0502020204030203" pitchFamily="34" charset="0"/>
              </a:rPr>
              <a:t>Make Your Designs</a:t>
            </a:r>
          </a:p>
          <a:p>
            <a:r>
              <a:rPr lang="id-ID" sz="3600" b="1" dirty="0" smtClean="0">
                <a:solidFill>
                  <a:schemeClr val="bg1"/>
                </a:solidFill>
                <a:latin typeface="Lato" panose="020F0502020204030203" pitchFamily="34" charset="0"/>
              </a:rPr>
              <a:t>Great Again</a:t>
            </a:r>
            <a:endParaRPr lang="id-ID" sz="2400" b="1" dirty="0">
              <a:solidFill>
                <a:schemeClr val="bg1"/>
              </a:solidFill>
              <a:latin typeface="Lato" panose="020F0502020204030203" pitchFamily="34" charset="0"/>
            </a:endParaRPr>
          </a:p>
        </p:txBody>
      </p:sp>
      <p:pic>
        <p:nvPicPr>
          <p:cNvPr id="3" name="Picture Placeholder 2"/>
          <p:cNvPicPr>
            <a:picLocks noGrp="1" noChangeAspect="1"/>
          </p:cNvPicPr>
          <p:nvPr>
            <p:ph type="pic" sz="quarter" idx="13"/>
          </p:nvPr>
        </p:nvPicPr>
        <p:blipFill>
          <a:blip r:embed="rId2"/>
          <a:srcRect l="20520" r="20520"/>
          <a:stretch>
            <a:fillRect/>
          </a:stretch>
        </p:blipFill>
        <p:spPr>
          <a:prstGeom prst="rect">
            <a:avLst/>
          </a:prstGeom>
        </p:spPr>
      </p:pic>
      <p:grpSp>
        <p:nvGrpSpPr>
          <p:cNvPr id="12" name="Group 11"/>
          <p:cNvGrpSpPr/>
          <p:nvPr/>
        </p:nvGrpSpPr>
        <p:grpSpPr>
          <a:xfrm>
            <a:off x="8065051" y="5087807"/>
            <a:ext cx="3589275" cy="1041884"/>
            <a:chOff x="1051506" y="2928525"/>
            <a:chExt cx="3589275" cy="1041884"/>
          </a:xfrm>
        </p:grpSpPr>
        <p:grpSp>
          <p:nvGrpSpPr>
            <p:cNvPr id="13" name="Group 12"/>
            <p:cNvGrpSpPr/>
            <p:nvPr/>
          </p:nvGrpSpPr>
          <p:grpSpPr>
            <a:xfrm>
              <a:off x="1051506" y="3107645"/>
              <a:ext cx="379413" cy="292100"/>
              <a:chOff x="2476500" y="3505200"/>
              <a:chExt cx="379413" cy="292100"/>
            </a:xfrm>
            <a:solidFill>
              <a:schemeClr val="bg1"/>
            </a:solidFill>
          </p:grpSpPr>
          <p:sp>
            <p:nvSpPr>
              <p:cNvPr id="16"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 name="TextBox 13"/>
            <p:cNvSpPr txBox="1"/>
            <p:nvPr/>
          </p:nvSpPr>
          <p:spPr>
            <a:xfrm>
              <a:off x="1877183" y="3370245"/>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eale. </a:t>
              </a:r>
              <a:endParaRPr lang="id-ID" sz="1100" dirty="0">
                <a:solidFill>
                  <a:schemeClr val="bg1"/>
                </a:solidFill>
                <a:latin typeface="Lato" panose="020F0502020204030203" pitchFamily="34" charset="0"/>
              </a:endParaRPr>
            </a:p>
          </p:txBody>
        </p:sp>
        <p:sp>
          <p:nvSpPr>
            <p:cNvPr id="15" name="TextBox 14"/>
            <p:cNvSpPr txBox="1"/>
            <p:nvPr/>
          </p:nvSpPr>
          <p:spPr>
            <a:xfrm>
              <a:off x="1877183" y="2928525"/>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1327436918"/>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4"/>
          </p:nvPr>
        </p:nvPicPr>
        <p:blipFill>
          <a:blip r:embed="rId2"/>
          <a:srcRect l="21010" r="21010"/>
          <a:stretch>
            <a:fillRect/>
          </a:stretch>
        </p:blipFill>
        <p:spPr>
          <a:prstGeom prst="rect">
            <a:avLst/>
          </a:prstGeom>
        </p:spPr>
      </p:pic>
      <p:pic>
        <p:nvPicPr>
          <p:cNvPr id="9" name="Picture Placeholder 8"/>
          <p:cNvPicPr>
            <a:picLocks noGrp="1" noChangeAspect="1"/>
          </p:cNvPicPr>
          <p:nvPr>
            <p:ph type="pic" sz="quarter" idx="13"/>
          </p:nvPr>
        </p:nvPicPr>
        <p:blipFill>
          <a:blip r:embed="rId3"/>
          <a:srcRect l="20131" r="20131"/>
          <a:stretch>
            <a:fillRect/>
          </a:stretch>
        </p:blipFill>
        <p:spPr>
          <a:prstGeom prst="rect">
            <a:avLst/>
          </a:prstGeom>
        </p:spPr>
      </p:pic>
      <p:sp>
        <p:nvSpPr>
          <p:cNvPr id="5" name="Rectangle 4"/>
          <p:cNvSpPr/>
          <p:nvPr/>
        </p:nvSpPr>
        <p:spPr>
          <a:xfrm>
            <a:off x="7669239" y="849682"/>
            <a:ext cx="2052496" cy="5280662"/>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7"/>
          <p:cNvSpPr txBox="1"/>
          <p:nvPr/>
        </p:nvSpPr>
        <p:spPr>
          <a:xfrm rot="16200000">
            <a:off x="7071997" y="3035222"/>
            <a:ext cx="324697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sp>
        <p:nvSpPr>
          <p:cNvPr id="10" name="TextBox 9"/>
          <p:cNvSpPr txBox="1"/>
          <p:nvPr/>
        </p:nvSpPr>
        <p:spPr>
          <a:xfrm>
            <a:off x="1141319" y="3954299"/>
            <a:ext cx="3392581" cy="1107996"/>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t>
            </a:r>
          </a:p>
        </p:txBody>
      </p:sp>
      <p:sp>
        <p:nvSpPr>
          <p:cNvPr id="12" name="Isosceles Triangle 11"/>
          <p:cNvSpPr/>
          <p:nvPr/>
        </p:nvSpPr>
        <p:spPr>
          <a:xfrm flipV="1">
            <a:off x="1259857" y="212407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Isosceles Triangle 12"/>
          <p:cNvSpPr/>
          <p:nvPr/>
        </p:nvSpPr>
        <p:spPr>
          <a:xfrm rot="10800000" flipV="1">
            <a:off x="1432905" y="2124075"/>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p:cNvSpPr txBox="1"/>
          <p:nvPr/>
        </p:nvSpPr>
        <p:spPr>
          <a:xfrm>
            <a:off x="1141319" y="2536491"/>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Tree>
    <p:extLst>
      <p:ext uri="{BB962C8B-B14F-4D97-AF65-F5344CB8AC3E}">
        <p14:creationId xmlns:p14="http://schemas.microsoft.com/office/powerpoint/2010/main" val="1341053028"/>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p:cNvPicPr>
            <a:picLocks noGrp="1" noChangeAspect="1"/>
          </p:cNvPicPr>
          <p:nvPr>
            <p:ph type="pic" sz="quarter" idx="15"/>
          </p:nvPr>
        </p:nvPicPr>
        <p:blipFill>
          <a:blip r:embed="rId2"/>
          <a:srcRect l="18812" r="18812"/>
          <a:stretch>
            <a:fillRect/>
          </a:stretch>
        </p:blipFill>
        <p:spPr>
          <a:prstGeom prst="rect">
            <a:avLst/>
          </a:prstGeom>
        </p:spPr>
      </p:pic>
      <p:pic>
        <p:nvPicPr>
          <p:cNvPr id="18" name="Picture Placeholder 17"/>
          <p:cNvPicPr>
            <a:picLocks noGrp="1" noChangeAspect="1"/>
          </p:cNvPicPr>
          <p:nvPr>
            <p:ph type="pic" sz="quarter" idx="14"/>
          </p:nvPr>
        </p:nvPicPr>
        <p:blipFill>
          <a:blip r:embed="rId3"/>
          <a:srcRect l="24218" r="24218"/>
          <a:stretch>
            <a:fillRect/>
          </a:stretch>
        </p:blipFill>
        <p:spPr>
          <a:prstGeom prst="rect">
            <a:avLst/>
          </a:prstGeom>
        </p:spPr>
      </p:pic>
      <p:pic>
        <p:nvPicPr>
          <p:cNvPr id="16" name="Picture Placeholder 15"/>
          <p:cNvPicPr>
            <a:picLocks noGrp="1" noChangeAspect="1"/>
          </p:cNvPicPr>
          <p:nvPr>
            <p:ph type="pic" sz="quarter" idx="13"/>
          </p:nvPr>
        </p:nvPicPr>
        <p:blipFill>
          <a:blip r:embed="rId4"/>
          <a:srcRect l="24218" r="24218"/>
          <a:stretch>
            <a:fillRect/>
          </a:stretch>
        </p:blipFill>
        <p:spPr>
          <a:prstGeom prst="rect">
            <a:avLst/>
          </a:prstGeom>
        </p:spPr>
      </p:pic>
      <p:sp>
        <p:nvSpPr>
          <p:cNvPr id="13" name="Rectangle 12"/>
          <p:cNvSpPr/>
          <p:nvPr/>
        </p:nvSpPr>
        <p:spPr>
          <a:xfrm>
            <a:off x="6244869" y="4932607"/>
            <a:ext cx="5947131" cy="1429556"/>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8353" y="0"/>
            <a:ext cx="1279042" cy="1591445"/>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894928" y="5126443"/>
            <a:ext cx="3589275" cy="1041884"/>
            <a:chOff x="1051506" y="2928525"/>
            <a:chExt cx="3589275" cy="1041884"/>
          </a:xfrm>
        </p:grpSpPr>
        <p:grpSp>
          <p:nvGrpSpPr>
            <p:cNvPr id="20" name="Group 19"/>
            <p:cNvGrpSpPr/>
            <p:nvPr/>
          </p:nvGrpSpPr>
          <p:grpSpPr>
            <a:xfrm>
              <a:off x="1051506" y="3107645"/>
              <a:ext cx="379413" cy="292100"/>
              <a:chOff x="2476500" y="3505200"/>
              <a:chExt cx="379413" cy="292100"/>
            </a:xfrm>
            <a:solidFill>
              <a:schemeClr val="bg1"/>
            </a:solidFill>
          </p:grpSpPr>
          <p:sp>
            <p:nvSpPr>
              <p:cNvPr id="23"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TextBox 20"/>
            <p:cNvSpPr txBox="1"/>
            <p:nvPr/>
          </p:nvSpPr>
          <p:spPr>
            <a:xfrm>
              <a:off x="1877183" y="3370245"/>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2" name="TextBox 21"/>
            <p:cNvSpPr txBox="1"/>
            <p:nvPr/>
          </p:nvSpPr>
          <p:spPr>
            <a:xfrm>
              <a:off x="1877183" y="2928525"/>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sp>
        <p:nvSpPr>
          <p:cNvPr id="26" name="TextBox 25"/>
          <p:cNvSpPr txBox="1"/>
          <p:nvPr/>
        </p:nvSpPr>
        <p:spPr>
          <a:xfrm>
            <a:off x="1896626" y="3842318"/>
            <a:ext cx="3392581" cy="1107996"/>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t>
            </a:r>
          </a:p>
        </p:txBody>
      </p:sp>
      <p:sp>
        <p:nvSpPr>
          <p:cNvPr id="27" name="Isosceles Triangle 26"/>
          <p:cNvSpPr/>
          <p:nvPr/>
        </p:nvSpPr>
        <p:spPr>
          <a:xfrm flipV="1">
            <a:off x="2015164" y="2012094"/>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Isosceles Triangle 27"/>
          <p:cNvSpPr/>
          <p:nvPr/>
        </p:nvSpPr>
        <p:spPr>
          <a:xfrm rot="10800000" flipV="1">
            <a:off x="2188212" y="2012094"/>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TextBox 28"/>
          <p:cNvSpPr txBox="1"/>
          <p:nvPr/>
        </p:nvSpPr>
        <p:spPr>
          <a:xfrm>
            <a:off x="1896626" y="2424510"/>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Tree>
    <p:extLst>
      <p:ext uri="{BB962C8B-B14F-4D97-AF65-F5344CB8AC3E}">
        <p14:creationId xmlns:p14="http://schemas.microsoft.com/office/powerpoint/2010/main" val="1023212418"/>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a:srcRect l="1374" r="1374"/>
          <a:stretch>
            <a:fillRect/>
          </a:stretch>
        </p:blipFill>
        <p:spPr>
          <a:xfrm>
            <a:off x="0" y="12879"/>
            <a:ext cx="12192000" cy="6858000"/>
          </a:xfrm>
          <a:prstGeom prst="rect">
            <a:avLst/>
          </a:prstGeom>
        </p:spPr>
      </p:pic>
      <p:sp>
        <p:nvSpPr>
          <p:cNvPr id="5" name="Rectangle 4"/>
          <p:cNvSpPr/>
          <p:nvPr/>
        </p:nvSpPr>
        <p:spPr>
          <a:xfrm>
            <a:off x="1646350" y="1136561"/>
            <a:ext cx="8899301" cy="4584878"/>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2771540" y="3706381"/>
            <a:ext cx="3427859" cy="82067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a:t>
            </a:r>
            <a:r>
              <a:rPr lang="id-ID" sz="1100" dirty="0" smtClean="0">
                <a:solidFill>
                  <a:schemeClr val="bg1"/>
                </a:solidFill>
                <a:latin typeface="Lato" panose="020F0502020204030203" pitchFamily="34" charset="0"/>
              </a:rPr>
              <a:t>muc</a:t>
            </a:r>
            <a:endParaRPr lang="id-ID" sz="1100" dirty="0">
              <a:solidFill>
                <a:schemeClr val="bg1"/>
              </a:solidFill>
              <a:latin typeface="Lato" panose="020F0502020204030203" pitchFamily="34" charset="0"/>
            </a:endParaRPr>
          </a:p>
        </p:txBody>
      </p:sp>
      <p:sp>
        <p:nvSpPr>
          <p:cNvPr id="7" name="TextBox 6"/>
          <p:cNvSpPr txBox="1"/>
          <p:nvPr/>
        </p:nvSpPr>
        <p:spPr>
          <a:xfrm>
            <a:off x="2771540" y="2640523"/>
            <a:ext cx="207883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Powerpoint</a:t>
            </a:r>
          </a:p>
          <a:p>
            <a:r>
              <a:rPr lang="id-ID" sz="2800" b="1" dirty="0" smtClean="0">
                <a:solidFill>
                  <a:schemeClr val="bg1"/>
                </a:solidFill>
                <a:latin typeface="Lato" panose="020F0502020204030203" pitchFamily="34" charset="0"/>
              </a:rPr>
              <a:t>Templates</a:t>
            </a:r>
            <a:endParaRPr lang="id-ID" b="1" dirty="0">
              <a:solidFill>
                <a:schemeClr val="bg1"/>
              </a:solidFill>
              <a:latin typeface="Lato" panose="020F0502020204030203" pitchFamily="34" charset="0"/>
            </a:endParaRPr>
          </a:p>
        </p:txBody>
      </p:sp>
      <p:sp>
        <p:nvSpPr>
          <p:cNvPr id="8" name="Isosceles Triangle 7"/>
          <p:cNvSpPr/>
          <p:nvPr/>
        </p:nvSpPr>
        <p:spPr>
          <a:xfrm flipV="1">
            <a:off x="2898997" y="2323544"/>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Isosceles Triangle 8"/>
          <p:cNvSpPr/>
          <p:nvPr/>
        </p:nvSpPr>
        <p:spPr>
          <a:xfrm rot="10800000" flipV="1">
            <a:off x="3084924" y="2323544"/>
            <a:ext cx="189307" cy="1631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 name="Group 1"/>
          <p:cNvGrpSpPr/>
          <p:nvPr/>
        </p:nvGrpSpPr>
        <p:grpSpPr>
          <a:xfrm>
            <a:off x="6577887" y="1958527"/>
            <a:ext cx="3589275" cy="1380570"/>
            <a:chOff x="6577887" y="1958527"/>
            <a:chExt cx="3589275" cy="1380570"/>
          </a:xfrm>
        </p:grpSpPr>
        <p:grpSp>
          <p:nvGrpSpPr>
            <p:cNvPr id="10" name="Group 9"/>
            <p:cNvGrpSpPr/>
            <p:nvPr/>
          </p:nvGrpSpPr>
          <p:grpSpPr>
            <a:xfrm>
              <a:off x="6577887" y="2090171"/>
              <a:ext cx="379413" cy="315913"/>
              <a:chOff x="1695450" y="2671763"/>
              <a:chExt cx="379413" cy="315913"/>
            </a:xfrm>
            <a:solidFill>
              <a:schemeClr val="bg1"/>
            </a:solidFill>
          </p:grpSpPr>
          <p:sp>
            <p:nvSpPr>
              <p:cNvPr id="13" name="Freeform 23"/>
              <p:cNvSpPr>
                <a:spLocks/>
              </p:cNvSpPr>
              <p:nvPr/>
            </p:nvSpPr>
            <p:spPr bwMode="auto">
              <a:xfrm>
                <a:off x="1695450" y="2671763"/>
                <a:ext cx="379413" cy="311150"/>
              </a:xfrm>
              <a:custGeom>
                <a:avLst/>
                <a:gdLst>
                  <a:gd name="T0" fmla="*/ 2024 w 3353"/>
                  <a:gd name="T1" fmla="*/ 11 h 2733"/>
                  <a:gd name="T2" fmla="*/ 2213 w 3353"/>
                  <a:gd name="T3" fmla="*/ 94 h 2733"/>
                  <a:gd name="T4" fmla="*/ 2351 w 3353"/>
                  <a:gd name="T5" fmla="*/ 245 h 2733"/>
                  <a:gd name="T6" fmla="*/ 2431 w 3353"/>
                  <a:gd name="T7" fmla="*/ 481 h 2733"/>
                  <a:gd name="T8" fmla="*/ 2741 w 3353"/>
                  <a:gd name="T9" fmla="*/ 552 h 2733"/>
                  <a:gd name="T10" fmla="*/ 2987 w 3353"/>
                  <a:gd name="T11" fmla="*/ 628 h 2733"/>
                  <a:gd name="T12" fmla="*/ 3168 w 3353"/>
                  <a:gd name="T13" fmla="*/ 696 h 2733"/>
                  <a:gd name="T14" fmla="*/ 3274 w 3353"/>
                  <a:gd name="T15" fmla="*/ 744 h 2733"/>
                  <a:gd name="T16" fmla="*/ 3320 w 3353"/>
                  <a:gd name="T17" fmla="*/ 769 h 2733"/>
                  <a:gd name="T18" fmla="*/ 3353 w 3353"/>
                  <a:gd name="T19" fmla="*/ 839 h 2733"/>
                  <a:gd name="T20" fmla="*/ 3324 w 3353"/>
                  <a:gd name="T21" fmla="*/ 2148 h 2733"/>
                  <a:gd name="T22" fmla="*/ 3207 w 3353"/>
                  <a:gd name="T23" fmla="*/ 2396 h 2733"/>
                  <a:gd name="T24" fmla="*/ 3016 w 3353"/>
                  <a:gd name="T25" fmla="*/ 2588 h 2733"/>
                  <a:gd name="T26" fmla="*/ 2769 w 3353"/>
                  <a:gd name="T27" fmla="*/ 2704 h 2733"/>
                  <a:gd name="T28" fmla="*/ 2536 w 3353"/>
                  <a:gd name="T29" fmla="*/ 2731 h 2733"/>
                  <a:gd name="T30" fmla="*/ 2474 w 3353"/>
                  <a:gd name="T31" fmla="*/ 2681 h 2733"/>
                  <a:gd name="T32" fmla="*/ 2474 w 3353"/>
                  <a:gd name="T33" fmla="*/ 2599 h 2733"/>
                  <a:gd name="T34" fmla="*/ 2536 w 3353"/>
                  <a:gd name="T35" fmla="*/ 2549 h 2733"/>
                  <a:gd name="T36" fmla="*/ 2739 w 3353"/>
                  <a:gd name="T37" fmla="*/ 2519 h 2733"/>
                  <a:gd name="T38" fmla="*/ 2946 w 3353"/>
                  <a:gd name="T39" fmla="*/ 2407 h 2733"/>
                  <a:gd name="T40" fmla="*/ 3093 w 3353"/>
                  <a:gd name="T41" fmla="*/ 2227 h 2733"/>
                  <a:gd name="T42" fmla="*/ 3165 w 3353"/>
                  <a:gd name="T43" fmla="*/ 1999 h 2733"/>
                  <a:gd name="T44" fmla="*/ 3109 w 3353"/>
                  <a:gd name="T45" fmla="*/ 872 h 2733"/>
                  <a:gd name="T46" fmla="*/ 2926 w 3353"/>
                  <a:gd name="T47" fmla="*/ 804 h 2733"/>
                  <a:gd name="T48" fmla="*/ 2668 w 3353"/>
                  <a:gd name="T49" fmla="*/ 725 h 2733"/>
                  <a:gd name="T50" fmla="*/ 2339 w 3353"/>
                  <a:gd name="T51" fmla="*/ 654 h 2733"/>
                  <a:gd name="T52" fmla="*/ 2272 w 3353"/>
                  <a:gd name="T53" fmla="*/ 604 h 2733"/>
                  <a:gd name="T54" fmla="*/ 2202 w 3353"/>
                  <a:gd name="T55" fmla="*/ 360 h 2733"/>
                  <a:gd name="T56" fmla="*/ 2102 w 3353"/>
                  <a:gd name="T57" fmla="*/ 244 h 2733"/>
                  <a:gd name="T58" fmla="*/ 1958 w 3353"/>
                  <a:gd name="T59" fmla="*/ 189 h 2733"/>
                  <a:gd name="T60" fmla="*/ 1356 w 3353"/>
                  <a:gd name="T61" fmla="*/ 196 h 2733"/>
                  <a:gd name="T62" fmla="*/ 1221 w 3353"/>
                  <a:gd name="T63" fmla="*/ 269 h 2733"/>
                  <a:gd name="T64" fmla="*/ 1134 w 3353"/>
                  <a:gd name="T65" fmla="*/ 396 h 2733"/>
                  <a:gd name="T66" fmla="*/ 1069 w 3353"/>
                  <a:gd name="T67" fmla="*/ 622 h 2733"/>
                  <a:gd name="T68" fmla="*/ 926 w 3353"/>
                  <a:gd name="T69" fmla="*/ 670 h 2733"/>
                  <a:gd name="T70" fmla="*/ 613 w 3353"/>
                  <a:gd name="T71" fmla="*/ 745 h 2733"/>
                  <a:gd name="T72" fmla="*/ 373 w 3353"/>
                  <a:gd name="T73" fmla="*/ 822 h 2733"/>
                  <a:gd name="T74" fmla="*/ 212 w 3353"/>
                  <a:gd name="T75" fmla="*/ 886 h 2733"/>
                  <a:gd name="T76" fmla="*/ 199 w 3353"/>
                  <a:gd name="T77" fmla="*/ 2059 h 2733"/>
                  <a:gd name="T78" fmla="*/ 290 w 3353"/>
                  <a:gd name="T79" fmla="*/ 2277 h 2733"/>
                  <a:gd name="T80" fmla="*/ 454 w 3353"/>
                  <a:gd name="T81" fmla="*/ 2443 h 2733"/>
                  <a:gd name="T82" fmla="*/ 672 w 3353"/>
                  <a:gd name="T83" fmla="*/ 2535 h 2733"/>
                  <a:gd name="T84" fmla="*/ 836 w 3353"/>
                  <a:gd name="T85" fmla="*/ 2556 h 2733"/>
                  <a:gd name="T86" fmla="*/ 885 w 3353"/>
                  <a:gd name="T87" fmla="*/ 2618 h 2733"/>
                  <a:gd name="T88" fmla="*/ 867 w 3353"/>
                  <a:gd name="T89" fmla="*/ 2698 h 2733"/>
                  <a:gd name="T90" fmla="*/ 795 w 3353"/>
                  <a:gd name="T91" fmla="*/ 2733 h 2733"/>
                  <a:gd name="T92" fmla="*/ 517 w 3353"/>
                  <a:gd name="T93" fmla="*/ 2683 h 2733"/>
                  <a:gd name="T94" fmla="*/ 283 w 3353"/>
                  <a:gd name="T95" fmla="*/ 2546 h 2733"/>
                  <a:gd name="T96" fmla="*/ 109 w 3353"/>
                  <a:gd name="T97" fmla="*/ 2338 h 2733"/>
                  <a:gd name="T98" fmla="*/ 13 w 3353"/>
                  <a:gd name="T99" fmla="*/ 2079 h 2733"/>
                  <a:gd name="T100" fmla="*/ 2 w 3353"/>
                  <a:gd name="T101" fmla="*/ 819 h 2733"/>
                  <a:gd name="T102" fmla="*/ 50 w 3353"/>
                  <a:gd name="T103" fmla="*/ 758 h 2733"/>
                  <a:gd name="T104" fmla="*/ 99 w 3353"/>
                  <a:gd name="T105" fmla="*/ 733 h 2733"/>
                  <a:gd name="T106" fmla="*/ 224 w 3353"/>
                  <a:gd name="T107" fmla="*/ 680 h 2733"/>
                  <a:gd name="T108" fmla="*/ 421 w 3353"/>
                  <a:gd name="T109" fmla="*/ 609 h 2733"/>
                  <a:gd name="T110" fmla="*/ 683 w 3353"/>
                  <a:gd name="T111" fmla="*/ 533 h 2733"/>
                  <a:gd name="T112" fmla="*/ 942 w 3353"/>
                  <a:gd name="T113" fmla="*/ 393 h 2733"/>
                  <a:gd name="T114" fmla="*/ 1030 w 3353"/>
                  <a:gd name="T115" fmla="*/ 202 h 2733"/>
                  <a:gd name="T116" fmla="*/ 1184 w 3353"/>
                  <a:gd name="T117" fmla="*/ 66 h 2733"/>
                  <a:gd name="T118" fmla="*/ 1382 w 3353"/>
                  <a:gd name="T119" fmla="*/ 3 h 2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3" h="2733">
                    <a:moveTo>
                      <a:pt x="1436" y="0"/>
                    </a:moveTo>
                    <a:lnTo>
                      <a:pt x="1917" y="0"/>
                    </a:lnTo>
                    <a:lnTo>
                      <a:pt x="1971" y="3"/>
                    </a:lnTo>
                    <a:lnTo>
                      <a:pt x="2024" y="11"/>
                    </a:lnTo>
                    <a:lnTo>
                      <a:pt x="2075" y="25"/>
                    </a:lnTo>
                    <a:lnTo>
                      <a:pt x="2123" y="43"/>
                    </a:lnTo>
                    <a:lnTo>
                      <a:pt x="2169" y="66"/>
                    </a:lnTo>
                    <a:lnTo>
                      <a:pt x="2213" y="94"/>
                    </a:lnTo>
                    <a:lnTo>
                      <a:pt x="2252" y="127"/>
                    </a:lnTo>
                    <a:lnTo>
                      <a:pt x="2290" y="162"/>
                    </a:lnTo>
                    <a:lnTo>
                      <a:pt x="2322" y="202"/>
                    </a:lnTo>
                    <a:lnTo>
                      <a:pt x="2351" y="245"/>
                    </a:lnTo>
                    <a:lnTo>
                      <a:pt x="2376" y="292"/>
                    </a:lnTo>
                    <a:lnTo>
                      <a:pt x="2396" y="341"/>
                    </a:lnTo>
                    <a:lnTo>
                      <a:pt x="2411" y="393"/>
                    </a:lnTo>
                    <a:lnTo>
                      <a:pt x="2431" y="481"/>
                    </a:lnTo>
                    <a:lnTo>
                      <a:pt x="2515" y="497"/>
                    </a:lnTo>
                    <a:lnTo>
                      <a:pt x="2593" y="515"/>
                    </a:lnTo>
                    <a:lnTo>
                      <a:pt x="2670" y="533"/>
                    </a:lnTo>
                    <a:lnTo>
                      <a:pt x="2741" y="552"/>
                    </a:lnTo>
                    <a:lnTo>
                      <a:pt x="2808" y="571"/>
                    </a:lnTo>
                    <a:lnTo>
                      <a:pt x="2872" y="590"/>
                    </a:lnTo>
                    <a:lnTo>
                      <a:pt x="2932" y="609"/>
                    </a:lnTo>
                    <a:lnTo>
                      <a:pt x="2987" y="628"/>
                    </a:lnTo>
                    <a:lnTo>
                      <a:pt x="3039" y="645"/>
                    </a:lnTo>
                    <a:lnTo>
                      <a:pt x="3086" y="664"/>
                    </a:lnTo>
                    <a:lnTo>
                      <a:pt x="3129" y="680"/>
                    </a:lnTo>
                    <a:lnTo>
                      <a:pt x="3168" y="696"/>
                    </a:lnTo>
                    <a:lnTo>
                      <a:pt x="3201" y="710"/>
                    </a:lnTo>
                    <a:lnTo>
                      <a:pt x="3230" y="723"/>
                    </a:lnTo>
                    <a:lnTo>
                      <a:pt x="3254" y="734"/>
                    </a:lnTo>
                    <a:lnTo>
                      <a:pt x="3274" y="744"/>
                    </a:lnTo>
                    <a:lnTo>
                      <a:pt x="3289" y="751"/>
                    </a:lnTo>
                    <a:lnTo>
                      <a:pt x="3299" y="756"/>
                    </a:lnTo>
                    <a:lnTo>
                      <a:pt x="3303" y="758"/>
                    </a:lnTo>
                    <a:lnTo>
                      <a:pt x="3320" y="769"/>
                    </a:lnTo>
                    <a:lnTo>
                      <a:pt x="3335" y="783"/>
                    </a:lnTo>
                    <a:lnTo>
                      <a:pt x="3345" y="801"/>
                    </a:lnTo>
                    <a:lnTo>
                      <a:pt x="3351" y="819"/>
                    </a:lnTo>
                    <a:lnTo>
                      <a:pt x="3353" y="839"/>
                    </a:lnTo>
                    <a:lnTo>
                      <a:pt x="3353" y="1936"/>
                    </a:lnTo>
                    <a:lnTo>
                      <a:pt x="3350" y="2009"/>
                    </a:lnTo>
                    <a:lnTo>
                      <a:pt x="3340" y="2079"/>
                    </a:lnTo>
                    <a:lnTo>
                      <a:pt x="3324" y="2148"/>
                    </a:lnTo>
                    <a:lnTo>
                      <a:pt x="3303" y="2214"/>
                    </a:lnTo>
                    <a:lnTo>
                      <a:pt x="3277" y="2277"/>
                    </a:lnTo>
                    <a:lnTo>
                      <a:pt x="3244" y="2339"/>
                    </a:lnTo>
                    <a:lnTo>
                      <a:pt x="3207" y="2396"/>
                    </a:lnTo>
                    <a:lnTo>
                      <a:pt x="3166" y="2450"/>
                    </a:lnTo>
                    <a:lnTo>
                      <a:pt x="3120" y="2500"/>
                    </a:lnTo>
                    <a:lnTo>
                      <a:pt x="3070" y="2546"/>
                    </a:lnTo>
                    <a:lnTo>
                      <a:pt x="3016" y="2588"/>
                    </a:lnTo>
                    <a:lnTo>
                      <a:pt x="2959" y="2624"/>
                    </a:lnTo>
                    <a:lnTo>
                      <a:pt x="2899" y="2656"/>
                    </a:lnTo>
                    <a:lnTo>
                      <a:pt x="2835" y="2684"/>
                    </a:lnTo>
                    <a:lnTo>
                      <a:pt x="2769" y="2704"/>
                    </a:lnTo>
                    <a:lnTo>
                      <a:pt x="2700" y="2720"/>
                    </a:lnTo>
                    <a:lnTo>
                      <a:pt x="2630" y="2730"/>
                    </a:lnTo>
                    <a:lnTo>
                      <a:pt x="2558" y="2733"/>
                    </a:lnTo>
                    <a:lnTo>
                      <a:pt x="2536" y="2731"/>
                    </a:lnTo>
                    <a:lnTo>
                      <a:pt x="2517" y="2724"/>
                    </a:lnTo>
                    <a:lnTo>
                      <a:pt x="2500" y="2712"/>
                    </a:lnTo>
                    <a:lnTo>
                      <a:pt x="2485" y="2698"/>
                    </a:lnTo>
                    <a:lnTo>
                      <a:pt x="2474" y="2681"/>
                    </a:lnTo>
                    <a:lnTo>
                      <a:pt x="2468" y="2661"/>
                    </a:lnTo>
                    <a:lnTo>
                      <a:pt x="2465" y="2640"/>
                    </a:lnTo>
                    <a:lnTo>
                      <a:pt x="2468" y="2618"/>
                    </a:lnTo>
                    <a:lnTo>
                      <a:pt x="2474" y="2599"/>
                    </a:lnTo>
                    <a:lnTo>
                      <a:pt x="2485" y="2582"/>
                    </a:lnTo>
                    <a:lnTo>
                      <a:pt x="2500" y="2567"/>
                    </a:lnTo>
                    <a:lnTo>
                      <a:pt x="2517" y="2556"/>
                    </a:lnTo>
                    <a:lnTo>
                      <a:pt x="2536" y="2549"/>
                    </a:lnTo>
                    <a:lnTo>
                      <a:pt x="2558" y="2547"/>
                    </a:lnTo>
                    <a:lnTo>
                      <a:pt x="2621" y="2544"/>
                    </a:lnTo>
                    <a:lnTo>
                      <a:pt x="2681" y="2535"/>
                    </a:lnTo>
                    <a:lnTo>
                      <a:pt x="2739" y="2519"/>
                    </a:lnTo>
                    <a:lnTo>
                      <a:pt x="2795" y="2499"/>
                    </a:lnTo>
                    <a:lnTo>
                      <a:pt x="2848" y="2473"/>
                    </a:lnTo>
                    <a:lnTo>
                      <a:pt x="2899" y="2443"/>
                    </a:lnTo>
                    <a:lnTo>
                      <a:pt x="2946" y="2407"/>
                    </a:lnTo>
                    <a:lnTo>
                      <a:pt x="2988" y="2368"/>
                    </a:lnTo>
                    <a:lnTo>
                      <a:pt x="3028" y="2324"/>
                    </a:lnTo>
                    <a:lnTo>
                      <a:pt x="3063" y="2277"/>
                    </a:lnTo>
                    <a:lnTo>
                      <a:pt x="3093" y="2227"/>
                    </a:lnTo>
                    <a:lnTo>
                      <a:pt x="3120" y="2173"/>
                    </a:lnTo>
                    <a:lnTo>
                      <a:pt x="3140" y="2117"/>
                    </a:lnTo>
                    <a:lnTo>
                      <a:pt x="3154" y="2059"/>
                    </a:lnTo>
                    <a:lnTo>
                      <a:pt x="3165" y="1999"/>
                    </a:lnTo>
                    <a:lnTo>
                      <a:pt x="3168" y="1936"/>
                    </a:lnTo>
                    <a:lnTo>
                      <a:pt x="3168" y="899"/>
                    </a:lnTo>
                    <a:lnTo>
                      <a:pt x="3140" y="886"/>
                    </a:lnTo>
                    <a:lnTo>
                      <a:pt x="3109" y="872"/>
                    </a:lnTo>
                    <a:lnTo>
                      <a:pt x="3071" y="857"/>
                    </a:lnTo>
                    <a:lnTo>
                      <a:pt x="3028" y="841"/>
                    </a:lnTo>
                    <a:lnTo>
                      <a:pt x="2979" y="822"/>
                    </a:lnTo>
                    <a:lnTo>
                      <a:pt x="2926" y="804"/>
                    </a:lnTo>
                    <a:lnTo>
                      <a:pt x="2869" y="784"/>
                    </a:lnTo>
                    <a:lnTo>
                      <a:pt x="2806" y="765"/>
                    </a:lnTo>
                    <a:lnTo>
                      <a:pt x="2739" y="745"/>
                    </a:lnTo>
                    <a:lnTo>
                      <a:pt x="2668" y="725"/>
                    </a:lnTo>
                    <a:lnTo>
                      <a:pt x="2591" y="706"/>
                    </a:lnTo>
                    <a:lnTo>
                      <a:pt x="2512" y="687"/>
                    </a:lnTo>
                    <a:lnTo>
                      <a:pt x="2427" y="670"/>
                    </a:lnTo>
                    <a:lnTo>
                      <a:pt x="2339" y="654"/>
                    </a:lnTo>
                    <a:lnTo>
                      <a:pt x="2317" y="648"/>
                    </a:lnTo>
                    <a:lnTo>
                      <a:pt x="2299" y="636"/>
                    </a:lnTo>
                    <a:lnTo>
                      <a:pt x="2284" y="622"/>
                    </a:lnTo>
                    <a:lnTo>
                      <a:pt x="2272" y="604"/>
                    </a:lnTo>
                    <a:lnTo>
                      <a:pt x="2264" y="583"/>
                    </a:lnTo>
                    <a:lnTo>
                      <a:pt x="2230" y="435"/>
                    </a:lnTo>
                    <a:lnTo>
                      <a:pt x="2219" y="396"/>
                    </a:lnTo>
                    <a:lnTo>
                      <a:pt x="2202" y="360"/>
                    </a:lnTo>
                    <a:lnTo>
                      <a:pt x="2183" y="326"/>
                    </a:lnTo>
                    <a:lnTo>
                      <a:pt x="2159" y="295"/>
                    </a:lnTo>
                    <a:lnTo>
                      <a:pt x="2132" y="268"/>
                    </a:lnTo>
                    <a:lnTo>
                      <a:pt x="2102" y="244"/>
                    </a:lnTo>
                    <a:lnTo>
                      <a:pt x="2069" y="224"/>
                    </a:lnTo>
                    <a:lnTo>
                      <a:pt x="2033" y="207"/>
                    </a:lnTo>
                    <a:lnTo>
                      <a:pt x="1997" y="196"/>
                    </a:lnTo>
                    <a:lnTo>
                      <a:pt x="1958" y="189"/>
                    </a:lnTo>
                    <a:lnTo>
                      <a:pt x="1917" y="186"/>
                    </a:lnTo>
                    <a:lnTo>
                      <a:pt x="1436" y="186"/>
                    </a:lnTo>
                    <a:lnTo>
                      <a:pt x="1395" y="189"/>
                    </a:lnTo>
                    <a:lnTo>
                      <a:pt x="1356" y="196"/>
                    </a:lnTo>
                    <a:lnTo>
                      <a:pt x="1319" y="208"/>
                    </a:lnTo>
                    <a:lnTo>
                      <a:pt x="1284" y="224"/>
                    </a:lnTo>
                    <a:lnTo>
                      <a:pt x="1251" y="244"/>
                    </a:lnTo>
                    <a:lnTo>
                      <a:pt x="1221" y="269"/>
                    </a:lnTo>
                    <a:lnTo>
                      <a:pt x="1194" y="295"/>
                    </a:lnTo>
                    <a:lnTo>
                      <a:pt x="1170" y="327"/>
                    </a:lnTo>
                    <a:lnTo>
                      <a:pt x="1151" y="360"/>
                    </a:lnTo>
                    <a:lnTo>
                      <a:pt x="1134" y="396"/>
                    </a:lnTo>
                    <a:lnTo>
                      <a:pt x="1123" y="435"/>
                    </a:lnTo>
                    <a:lnTo>
                      <a:pt x="1088" y="583"/>
                    </a:lnTo>
                    <a:lnTo>
                      <a:pt x="1081" y="604"/>
                    </a:lnTo>
                    <a:lnTo>
                      <a:pt x="1069" y="622"/>
                    </a:lnTo>
                    <a:lnTo>
                      <a:pt x="1054" y="636"/>
                    </a:lnTo>
                    <a:lnTo>
                      <a:pt x="1034" y="648"/>
                    </a:lnTo>
                    <a:lnTo>
                      <a:pt x="1014" y="654"/>
                    </a:lnTo>
                    <a:lnTo>
                      <a:pt x="926" y="670"/>
                    </a:lnTo>
                    <a:lnTo>
                      <a:pt x="841" y="687"/>
                    </a:lnTo>
                    <a:lnTo>
                      <a:pt x="761" y="706"/>
                    </a:lnTo>
                    <a:lnTo>
                      <a:pt x="684" y="725"/>
                    </a:lnTo>
                    <a:lnTo>
                      <a:pt x="613" y="745"/>
                    </a:lnTo>
                    <a:lnTo>
                      <a:pt x="546" y="765"/>
                    </a:lnTo>
                    <a:lnTo>
                      <a:pt x="483" y="784"/>
                    </a:lnTo>
                    <a:lnTo>
                      <a:pt x="426" y="804"/>
                    </a:lnTo>
                    <a:lnTo>
                      <a:pt x="373" y="822"/>
                    </a:lnTo>
                    <a:lnTo>
                      <a:pt x="325" y="841"/>
                    </a:lnTo>
                    <a:lnTo>
                      <a:pt x="282" y="857"/>
                    </a:lnTo>
                    <a:lnTo>
                      <a:pt x="244" y="872"/>
                    </a:lnTo>
                    <a:lnTo>
                      <a:pt x="212" y="886"/>
                    </a:lnTo>
                    <a:lnTo>
                      <a:pt x="185" y="899"/>
                    </a:lnTo>
                    <a:lnTo>
                      <a:pt x="185" y="1936"/>
                    </a:lnTo>
                    <a:lnTo>
                      <a:pt x="188" y="1999"/>
                    </a:lnTo>
                    <a:lnTo>
                      <a:pt x="199" y="2059"/>
                    </a:lnTo>
                    <a:lnTo>
                      <a:pt x="213" y="2118"/>
                    </a:lnTo>
                    <a:lnTo>
                      <a:pt x="233" y="2174"/>
                    </a:lnTo>
                    <a:lnTo>
                      <a:pt x="260" y="2227"/>
                    </a:lnTo>
                    <a:lnTo>
                      <a:pt x="290" y="2277"/>
                    </a:lnTo>
                    <a:lnTo>
                      <a:pt x="325" y="2324"/>
                    </a:lnTo>
                    <a:lnTo>
                      <a:pt x="365" y="2368"/>
                    </a:lnTo>
                    <a:lnTo>
                      <a:pt x="407" y="2407"/>
                    </a:lnTo>
                    <a:lnTo>
                      <a:pt x="454" y="2443"/>
                    </a:lnTo>
                    <a:lnTo>
                      <a:pt x="505" y="2473"/>
                    </a:lnTo>
                    <a:lnTo>
                      <a:pt x="558" y="2499"/>
                    </a:lnTo>
                    <a:lnTo>
                      <a:pt x="614" y="2519"/>
                    </a:lnTo>
                    <a:lnTo>
                      <a:pt x="672" y="2535"/>
                    </a:lnTo>
                    <a:lnTo>
                      <a:pt x="733" y="2544"/>
                    </a:lnTo>
                    <a:lnTo>
                      <a:pt x="795" y="2547"/>
                    </a:lnTo>
                    <a:lnTo>
                      <a:pt x="817" y="2549"/>
                    </a:lnTo>
                    <a:lnTo>
                      <a:pt x="836" y="2556"/>
                    </a:lnTo>
                    <a:lnTo>
                      <a:pt x="853" y="2567"/>
                    </a:lnTo>
                    <a:lnTo>
                      <a:pt x="867" y="2582"/>
                    </a:lnTo>
                    <a:lnTo>
                      <a:pt x="878" y="2599"/>
                    </a:lnTo>
                    <a:lnTo>
                      <a:pt x="885" y="2618"/>
                    </a:lnTo>
                    <a:lnTo>
                      <a:pt x="888" y="2640"/>
                    </a:lnTo>
                    <a:lnTo>
                      <a:pt x="885" y="2661"/>
                    </a:lnTo>
                    <a:lnTo>
                      <a:pt x="878" y="2681"/>
                    </a:lnTo>
                    <a:lnTo>
                      <a:pt x="867" y="2698"/>
                    </a:lnTo>
                    <a:lnTo>
                      <a:pt x="853" y="2712"/>
                    </a:lnTo>
                    <a:lnTo>
                      <a:pt x="836" y="2724"/>
                    </a:lnTo>
                    <a:lnTo>
                      <a:pt x="817" y="2731"/>
                    </a:lnTo>
                    <a:lnTo>
                      <a:pt x="795" y="2733"/>
                    </a:lnTo>
                    <a:lnTo>
                      <a:pt x="723" y="2730"/>
                    </a:lnTo>
                    <a:lnTo>
                      <a:pt x="652" y="2720"/>
                    </a:lnTo>
                    <a:lnTo>
                      <a:pt x="583" y="2704"/>
                    </a:lnTo>
                    <a:lnTo>
                      <a:pt x="517" y="2683"/>
                    </a:lnTo>
                    <a:lnTo>
                      <a:pt x="454" y="2656"/>
                    </a:lnTo>
                    <a:lnTo>
                      <a:pt x="394" y="2624"/>
                    </a:lnTo>
                    <a:lnTo>
                      <a:pt x="337" y="2587"/>
                    </a:lnTo>
                    <a:lnTo>
                      <a:pt x="283" y="2546"/>
                    </a:lnTo>
                    <a:lnTo>
                      <a:pt x="233" y="2499"/>
                    </a:lnTo>
                    <a:lnTo>
                      <a:pt x="187" y="2449"/>
                    </a:lnTo>
                    <a:lnTo>
                      <a:pt x="146" y="2396"/>
                    </a:lnTo>
                    <a:lnTo>
                      <a:pt x="109" y="2338"/>
                    </a:lnTo>
                    <a:lnTo>
                      <a:pt x="76" y="2277"/>
                    </a:lnTo>
                    <a:lnTo>
                      <a:pt x="50" y="2214"/>
                    </a:lnTo>
                    <a:lnTo>
                      <a:pt x="29" y="2148"/>
                    </a:lnTo>
                    <a:lnTo>
                      <a:pt x="13" y="2079"/>
                    </a:lnTo>
                    <a:lnTo>
                      <a:pt x="3" y="2009"/>
                    </a:lnTo>
                    <a:lnTo>
                      <a:pt x="0" y="1936"/>
                    </a:lnTo>
                    <a:lnTo>
                      <a:pt x="0" y="839"/>
                    </a:lnTo>
                    <a:lnTo>
                      <a:pt x="2" y="819"/>
                    </a:lnTo>
                    <a:lnTo>
                      <a:pt x="9" y="801"/>
                    </a:lnTo>
                    <a:lnTo>
                      <a:pt x="19" y="783"/>
                    </a:lnTo>
                    <a:lnTo>
                      <a:pt x="33" y="769"/>
                    </a:lnTo>
                    <a:lnTo>
                      <a:pt x="50" y="758"/>
                    </a:lnTo>
                    <a:lnTo>
                      <a:pt x="54" y="756"/>
                    </a:lnTo>
                    <a:lnTo>
                      <a:pt x="64" y="751"/>
                    </a:lnTo>
                    <a:lnTo>
                      <a:pt x="78" y="744"/>
                    </a:lnTo>
                    <a:lnTo>
                      <a:pt x="99" y="733"/>
                    </a:lnTo>
                    <a:lnTo>
                      <a:pt x="122" y="722"/>
                    </a:lnTo>
                    <a:lnTo>
                      <a:pt x="152" y="710"/>
                    </a:lnTo>
                    <a:lnTo>
                      <a:pt x="185" y="696"/>
                    </a:lnTo>
                    <a:lnTo>
                      <a:pt x="224" y="680"/>
                    </a:lnTo>
                    <a:lnTo>
                      <a:pt x="267" y="663"/>
                    </a:lnTo>
                    <a:lnTo>
                      <a:pt x="314" y="645"/>
                    </a:lnTo>
                    <a:lnTo>
                      <a:pt x="365" y="627"/>
                    </a:lnTo>
                    <a:lnTo>
                      <a:pt x="421" y="609"/>
                    </a:lnTo>
                    <a:lnTo>
                      <a:pt x="481" y="589"/>
                    </a:lnTo>
                    <a:lnTo>
                      <a:pt x="544" y="571"/>
                    </a:lnTo>
                    <a:lnTo>
                      <a:pt x="612" y="552"/>
                    </a:lnTo>
                    <a:lnTo>
                      <a:pt x="683" y="533"/>
                    </a:lnTo>
                    <a:lnTo>
                      <a:pt x="760" y="515"/>
                    </a:lnTo>
                    <a:lnTo>
                      <a:pt x="838" y="497"/>
                    </a:lnTo>
                    <a:lnTo>
                      <a:pt x="921" y="481"/>
                    </a:lnTo>
                    <a:lnTo>
                      <a:pt x="942" y="393"/>
                    </a:lnTo>
                    <a:lnTo>
                      <a:pt x="957" y="341"/>
                    </a:lnTo>
                    <a:lnTo>
                      <a:pt x="977" y="291"/>
                    </a:lnTo>
                    <a:lnTo>
                      <a:pt x="1002" y="245"/>
                    </a:lnTo>
                    <a:lnTo>
                      <a:pt x="1030" y="202"/>
                    </a:lnTo>
                    <a:lnTo>
                      <a:pt x="1064" y="162"/>
                    </a:lnTo>
                    <a:lnTo>
                      <a:pt x="1101" y="126"/>
                    </a:lnTo>
                    <a:lnTo>
                      <a:pt x="1140" y="94"/>
                    </a:lnTo>
                    <a:lnTo>
                      <a:pt x="1184" y="66"/>
                    </a:lnTo>
                    <a:lnTo>
                      <a:pt x="1230" y="43"/>
                    </a:lnTo>
                    <a:lnTo>
                      <a:pt x="1279" y="25"/>
                    </a:lnTo>
                    <a:lnTo>
                      <a:pt x="1329" y="11"/>
                    </a:lnTo>
                    <a:lnTo>
                      <a:pt x="1382" y="3"/>
                    </a:lnTo>
                    <a:lnTo>
                      <a:pt x="14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4"/>
              <p:cNvSpPr>
                <a:spLocks/>
              </p:cNvSpPr>
              <p:nvPr/>
            </p:nvSpPr>
            <p:spPr bwMode="auto">
              <a:xfrm>
                <a:off x="1719263" y="2705101"/>
                <a:ext cx="57150" cy="31750"/>
              </a:xfrm>
              <a:custGeom>
                <a:avLst/>
                <a:gdLst>
                  <a:gd name="T0" fmla="*/ 405 w 498"/>
                  <a:gd name="T1" fmla="*/ 0 h 275"/>
                  <a:gd name="T2" fmla="*/ 425 w 498"/>
                  <a:gd name="T3" fmla="*/ 2 h 275"/>
                  <a:gd name="T4" fmla="*/ 445 w 498"/>
                  <a:gd name="T5" fmla="*/ 9 h 275"/>
                  <a:gd name="T6" fmla="*/ 462 w 498"/>
                  <a:gd name="T7" fmla="*/ 20 h 275"/>
                  <a:gd name="T8" fmla="*/ 476 w 498"/>
                  <a:gd name="T9" fmla="*/ 34 h 275"/>
                  <a:gd name="T10" fmla="*/ 487 w 498"/>
                  <a:gd name="T11" fmla="*/ 51 h 275"/>
                  <a:gd name="T12" fmla="*/ 495 w 498"/>
                  <a:gd name="T13" fmla="*/ 72 h 275"/>
                  <a:gd name="T14" fmla="*/ 498 w 498"/>
                  <a:gd name="T15" fmla="*/ 93 h 275"/>
                  <a:gd name="T16" fmla="*/ 496 w 498"/>
                  <a:gd name="T17" fmla="*/ 114 h 275"/>
                  <a:gd name="T18" fmla="*/ 488 w 498"/>
                  <a:gd name="T19" fmla="*/ 133 h 275"/>
                  <a:gd name="T20" fmla="*/ 478 w 498"/>
                  <a:gd name="T21" fmla="*/ 150 h 275"/>
                  <a:gd name="T22" fmla="*/ 464 w 498"/>
                  <a:gd name="T23" fmla="*/ 165 h 275"/>
                  <a:gd name="T24" fmla="*/ 447 w 498"/>
                  <a:gd name="T25" fmla="*/ 176 h 275"/>
                  <a:gd name="T26" fmla="*/ 426 w 498"/>
                  <a:gd name="T27" fmla="*/ 183 h 275"/>
                  <a:gd name="T28" fmla="*/ 323 w 498"/>
                  <a:gd name="T29" fmla="*/ 210 h 275"/>
                  <a:gd name="T30" fmla="*/ 221 w 498"/>
                  <a:gd name="T31" fmla="*/ 238 h 275"/>
                  <a:gd name="T32" fmla="*/ 122 w 498"/>
                  <a:gd name="T33" fmla="*/ 270 h 275"/>
                  <a:gd name="T34" fmla="*/ 108 w 498"/>
                  <a:gd name="T35" fmla="*/ 274 h 275"/>
                  <a:gd name="T36" fmla="*/ 92 w 498"/>
                  <a:gd name="T37" fmla="*/ 275 h 275"/>
                  <a:gd name="T38" fmla="*/ 74 w 498"/>
                  <a:gd name="T39" fmla="*/ 273 h 275"/>
                  <a:gd name="T40" fmla="*/ 56 w 498"/>
                  <a:gd name="T41" fmla="*/ 267 h 275"/>
                  <a:gd name="T42" fmla="*/ 39 w 498"/>
                  <a:gd name="T43" fmla="*/ 258 h 275"/>
                  <a:gd name="T44" fmla="*/ 25 w 498"/>
                  <a:gd name="T45" fmla="*/ 244 h 275"/>
                  <a:gd name="T46" fmla="*/ 13 w 498"/>
                  <a:gd name="T47" fmla="*/ 229 h 275"/>
                  <a:gd name="T48" fmla="*/ 4 w 498"/>
                  <a:gd name="T49" fmla="*/ 211 h 275"/>
                  <a:gd name="T50" fmla="*/ 0 w 498"/>
                  <a:gd name="T51" fmla="*/ 189 h 275"/>
                  <a:gd name="T52" fmla="*/ 1 w 498"/>
                  <a:gd name="T53" fmla="*/ 169 h 275"/>
                  <a:gd name="T54" fmla="*/ 6 w 498"/>
                  <a:gd name="T55" fmla="*/ 149 h 275"/>
                  <a:gd name="T56" fmla="*/ 15 w 498"/>
                  <a:gd name="T57" fmla="*/ 131 h 275"/>
                  <a:gd name="T58" fmla="*/ 27 w 498"/>
                  <a:gd name="T59" fmla="*/ 115 h 275"/>
                  <a:gd name="T60" fmla="*/ 44 w 498"/>
                  <a:gd name="T61" fmla="*/ 102 h 275"/>
                  <a:gd name="T62" fmla="*/ 63 w 498"/>
                  <a:gd name="T63" fmla="*/ 93 h 275"/>
                  <a:gd name="T64" fmla="*/ 168 w 498"/>
                  <a:gd name="T65" fmla="*/ 60 h 275"/>
                  <a:gd name="T66" fmla="*/ 275 w 498"/>
                  <a:gd name="T67" fmla="*/ 31 h 275"/>
                  <a:gd name="T68" fmla="*/ 384 w 498"/>
                  <a:gd name="T69" fmla="*/ 3 h 275"/>
                  <a:gd name="T70" fmla="*/ 405 w 498"/>
                  <a:gd name="T7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8" h="275">
                    <a:moveTo>
                      <a:pt x="405" y="0"/>
                    </a:moveTo>
                    <a:lnTo>
                      <a:pt x="425" y="2"/>
                    </a:lnTo>
                    <a:lnTo>
                      <a:pt x="445" y="9"/>
                    </a:lnTo>
                    <a:lnTo>
                      <a:pt x="462" y="20"/>
                    </a:lnTo>
                    <a:lnTo>
                      <a:pt x="476" y="34"/>
                    </a:lnTo>
                    <a:lnTo>
                      <a:pt x="487" y="51"/>
                    </a:lnTo>
                    <a:lnTo>
                      <a:pt x="495" y="72"/>
                    </a:lnTo>
                    <a:lnTo>
                      <a:pt x="498" y="93"/>
                    </a:lnTo>
                    <a:lnTo>
                      <a:pt x="496" y="114"/>
                    </a:lnTo>
                    <a:lnTo>
                      <a:pt x="488" y="133"/>
                    </a:lnTo>
                    <a:lnTo>
                      <a:pt x="478" y="150"/>
                    </a:lnTo>
                    <a:lnTo>
                      <a:pt x="464" y="165"/>
                    </a:lnTo>
                    <a:lnTo>
                      <a:pt x="447" y="176"/>
                    </a:lnTo>
                    <a:lnTo>
                      <a:pt x="426" y="183"/>
                    </a:lnTo>
                    <a:lnTo>
                      <a:pt x="323" y="210"/>
                    </a:lnTo>
                    <a:lnTo>
                      <a:pt x="221" y="238"/>
                    </a:lnTo>
                    <a:lnTo>
                      <a:pt x="122" y="270"/>
                    </a:lnTo>
                    <a:lnTo>
                      <a:pt x="108" y="274"/>
                    </a:lnTo>
                    <a:lnTo>
                      <a:pt x="92" y="275"/>
                    </a:lnTo>
                    <a:lnTo>
                      <a:pt x="74" y="273"/>
                    </a:lnTo>
                    <a:lnTo>
                      <a:pt x="56" y="267"/>
                    </a:lnTo>
                    <a:lnTo>
                      <a:pt x="39" y="258"/>
                    </a:lnTo>
                    <a:lnTo>
                      <a:pt x="25" y="244"/>
                    </a:lnTo>
                    <a:lnTo>
                      <a:pt x="13" y="229"/>
                    </a:lnTo>
                    <a:lnTo>
                      <a:pt x="4" y="211"/>
                    </a:lnTo>
                    <a:lnTo>
                      <a:pt x="0" y="189"/>
                    </a:lnTo>
                    <a:lnTo>
                      <a:pt x="1" y="169"/>
                    </a:lnTo>
                    <a:lnTo>
                      <a:pt x="6" y="149"/>
                    </a:lnTo>
                    <a:lnTo>
                      <a:pt x="15" y="131"/>
                    </a:lnTo>
                    <a:lnTo>
                      <a:pt x="27" y="115"/>
                    </a:lnTo>
                    <a:lnTo>
                      <a:pt x="44" y="102"/>
                    </a:lnTo>
                    <a:lnTo>
                      <a:pt x="63" y="93"/>
                    </a:lnTo>
                    <a:lnTo>
                      <a:pt x="168" y="60"/>
                    </a:lnTo>
                    <a:lnTo>
                      <a:pt x="275" y="31"/>
                    </a:lnTo>
                    <a:lnTo>
                      <a:pt x="384" y="3"/>
                    </a:lnTo>
                    <a:lnTo>
                      <a:pt x="4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5"/>
              <p:cNvSpPr>
                <a:spLocks noEditPoints="1"/>
              </p:cNvSpPr>
              <p:nvPr/>
            </p:nvSpPr>
            <p:spPr bwMode="auto">
              <a:xfrm>
                <a:off x="1763713" y="2744788"/>
                <a:ext cx="242888" cy="242888"/>
              </a:xfrm>
              <a:custGeom>
                <a:avLst/>
                <a:gdLst>
                  <a:gd name="T0" fmla="*/ 917 w 2136"/>
                  <a:gd name="T1" fmla="*/ 200 h 2144"/>
                  <a:gd name="T2" fmla="*/ 708 w 2136"/>
                  <a:gd name="T3" fmla="*/ 264 h 2144"/>
                  <a:gd name="T4" fmla="*/ 524 w 2136"/>
                  <a:gd name="T5" fmla="*/ 375 h 2144"/>
                  <a:gd name="T6" fmla="*/ 373 w 2136"/>
                  <a:gd name="T7" fmla="*/ 526 h 2144"/>
                  <a:gd name="T8" fmla="*/ 262 w 2136"/>
                  <a:gd name="T9" fmla="*/ 711 h 2144"/>
                  <a:gd name="T10" fmla="*/ 197 w 2136"/>
                  <a:gd name="T11" fmla="*/ 922 h 2144"/>
                  <a:gd name="T12" fmla="*/ 188 w 2136"/>
                  <a:gd name="T13" fmla="*/ 1148 h 2144"/>
                  <a:gd name="T14" fmla="*/ 235 w 2136"/>
                  <a:gd name="T15" fmla="*/ 1366 h 2144"/>
                  <a:gd name="T16" fmla="*/ 331 w 2136"/>
                  <a:gd name="T17" fmla="*/ 1560 h 2144"/>
                  <a:gd name="T18" fmla="*/ 469 w 2136"/>
                  <a:gd name="T19" fmla="*/ 1723 h 2144"/>
                  <a:gd name="T20" fmla="*/ 643 w 2136"/>
                  <a:gd name="T21" fmla="*/ 1849 h 2144"/>
                  <a:gd name="T22" fmla="*/ 845 w 2136"/>
                  <a:gd name="T23" fmla="*/ 1929 h 2144"/>
                  <a:gd name="T24" fmla="*/ 1068 w 2136"/>
                  <a:gd name="T25" fmla="*/ 1958 h 2144"/>
                  <a:gd name="T26" fmla="*/ 1290 w 2136"/>
                  <a:gd name="T27" fmla="*/ 1929 h 2144"/>
                  <a:gd name="T28" fmla="*/ 1493 w 2136"/>
                  <a:gd name="T29" fmla="*/ 1849 h 2144"/>
                  <a:gd name="T30" fmla="*/ 1666 w 2136"/>
                  <a:gd name="T31" fmla="*/ 1723 h 2144"/>
                  <a:gd name="T32" fmla="*/ 1804 w 2136"/>
                  <a:gd name="T33" fmla="*/ 1559 h 2144"/>
                  <a:gd name="T34" fmla="*/ 1901 w 2136"/>
                  <a:gd name="T35" fmla="*/ 1365 h 2144"/>
                  <a:gd name="T36" fmla="*/ 1948 w 2136"/>
                  <a:gd name="T37" fmla="*/ 1148 h 2144"/>
                  <a:gd name="T38" fmla="*/ 1937 w 2136"/>
                  <a:gd name="T39" fmla="*/ 920 h 2144"/>
                  <a:gd name="T40" fmla="*/ 1873 w 2136"/>
                  <a:gd name="T41" fmla="*/ 711 h 2144"/>
                  <a:gd name="T42" fmla="*/ 1762 w 2136"/>
                  <a:gd name="T43" fmla="*/ 526 h 2144"/>
                  <a:gd name="T44" fmla="*/ 1612 w 2136"/>
                  <a:gd name="T45" fmla="*/ 375 h 2144"/>
                  <a:gd name="T46" fmla="*/ 1427 w 2136"/>
                  <a:gd name="T47" fmla="*/ 263 h 2144"/>
                  <a:gd name="T48" fmla="*/ 1218 w 2136"/>
                  <a:gd name="T49" fmla="*/ 200 h 2144"/>
                  <a:gd name="T50" fmla="*/ 1068 w 2136"/>
                  <a:gd name="T51" fmla="*/ 0 h 2144"/>
                  <a:gd name="T52" fmla="*/ 1312 w 2136"/>
                  <a:gd name="T53" fmla="*/ 29 h 2144"/>
                  <a:gd name="T54" fmla="*/ 1537 w 2136"/>
                  <a:gd name="T55" fmla="*/ 110 h 2144"/>
                  <a:gd name="T56" fmla="*/ 1736 w 2136"/>
                  <a:gd name="T57" fmla="*/ 236 h 2144"/>
                  <a:gd name="T58" fmla="*/ 1901 w 2136"/>
                  <a:gd name="T59" fmla="*/ 403 h 2144"/>
                  <a:gd name="T60" fmla="*/ 2027 w 2136"/>
                  <a:gd name="T61" fmla="*/ 602 h 2144"/>
                  <a:gd name="T62" fmla="*/ 2108 w 2136"/>
                  <a:gd name="T63" fmla="*/ 827 h 2144"/>
                  <a:gd name="T64" fmla="*/ 2136 w 2136"/>
                  <a:gd name="T65" fmla="*/ 1073 h 2144"/>
                  <a:gd name="T66" fmla="*/ 2108 w 2136"/>
                  <a:gd name="T67" fmla="*/ 1318 h 2144"/>
                  <a:gd name="T68" fmla="*/ 2027 w 2136"/>
                  <a:gd name="T69" fmla="*/ 1543 h 2144"/>
                  <a:gd name="T70" fmla="*/ 1901 w 2136"/>
                  <a:gd name="T71" fmla="*/ 1743 h 2144"/>
                  <a:gd name="T72" fmla="*/ 1736 w 2136"/>
                  <a:gd name="T73" fmla="*/ 1908 h 2144"/>
                  <a:gd name="T74" fmla="*/ 1537 w 2136"/>
                  <a:gd name="T75" fmla="*/ 2035 h 2144"/>
                  <a:gd name="T76" fmla="*/ 1312 w 2136"/>
                  <a:gd name="T77" fmla="*/ 2115 h 2144"/>
                  <a:gd name="T78" fmla="*/ 1068 w 2136"/>
                  <a:gd name="T79" fmla="*/ 2144 h 2144"/>
                  <a:gd name="T80" fmla="*/ 823 w 2136"/>
                  <a:gd name="T81" fmla="*/ 2115 h 2144"/>
                  <a:gd name="T82" fmla="*/ 599 w 2136"/>
                  <a:gd name="T83" fmla="*/ 2035 h 2144"/>
                  <a:gd name="T84" fmla="*/ 400 w 2136"/>
                  <a:gd name="T85" fmla="*/ 1908 h 2144"/>
                  <a:gd name="T86" fmla="*/ 234 w 2136"/>
                  <a:gd name="T87" fmla="*/ 1741 h 2144"/>
                  <a:gd name="T88" fmla="*/ 108 w 2136"/>
                  <a:gd name="T89" fmla="*/ 1542 h 2144"/>
                  <a:gd name="T90" fmla="*/ 27 w 2136"/>
                  <a:gd name="T91" fmla="*/ 1317 h 2144"/>
                  <a:gd name="T92" fmla="*/ 0 w 2136"/>
                  <a:gd name="T93" fmla="*/ 1072 h 2144"/>
                  <a:gd name="T94" fmla="*/ 27 w 2136"/>
                  <a:gd name="T95" fmla="*/ 827 h 2144"/>
                  <a:gd name="T96" fmla="*/ 108 w 2136"/>
                  <a:gd name="T97" fmla="*/ 601 h 2144"/>
                  <a:gd name="T98" fmla="*/ 234 w 2136"/>
                  <a:gd name="T99" fmla="*/ 402 h 2144"/>
                  <a:gd name="T100" fmla="*/ 400 w 2136"/>
                  <a:gd name="T101" fmla="*/ 236 h 2144"/>
                  <a:gd name="T102" fmla="*/ 599 w 2136"/>
                  <a:gd name="T103" fmla="*/ 110 h 2144"/>
                  <a:gd name="T104" fmla="*/ 823 w 2136"/>
                  <a:gd name="T105" fmla="*/ 29 h 2144"/>
                  <a:gd name="T106" fmla="*/ 1068 w 2136"/>
                  <a:gd name="T107" fmla="*/ 0 h 2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6" h="2144">
                    <a:moveTo>
                      <a:pt x="1068" y="186"/>
                    </a:moveTo>
                    <a:lnTo>
                      <a:pt x="992" y="189"/>
                    </a:lnTo>
                    <a:lnTo>
                      <a:pt x="917" y="200"/>
                    </a:lnTo>
                    <a:lnTo>
                      <a:pt x="845" y="215"/>
                    </a:lnTo>
                    <a:lnTo>
                      <a:pt x="776" y="236"/>
                    </a:lnTo>
                    <a:lnTo>
                      <a:pt x="708" y="264"/>
                    </a:lnTo>
                    <a:lnTo>
                      <a:pt x="643" y="296"/>
                    </a:lnTo>
                    <a:lnTo>
                      <a:pt x="582" y="333"/>
                    </a:lnTo>
                    <a:lnTo>
                      <a:pt x="524" y="375"/>
                    </a:lnTo>
                    <a:lnTo>
                      <a:pt x="469" y="421"/>
                    </a:lnTo>
                    <a:lnTo>
                      <a:pt x="419" y="472"/>
                    </a:lnTo>
                    <a:lnTo>
                      <a:pt x="373" y="526"/>
                    </a:lnTo>
                    <a:lnTo>
                      <a:pt x="331" y="586"/>
                    </a:lnTo>
                    <a:lnTo>
                      <a:pt x="294" y="647"/>
                    </a:lnTo>
                    <a:lnTo>
                      <a:pt x="262" y="711"/>
                    </a:lnTo>
                    <a:lnTo>
                      <a:pt x="235" y="779"/>
                    </a:lnTo>
                    <a:lnTo>
                      <a:pt x="214" y="849"/>
                    </a:lnTo>
                    <a:lnTo>
                      <a:pt x="197" y="922"/>
                    </a:lnTo>
                    <a:lnTo>
                      <a:pt x="188" y="996"/>
                    </a:lnTo>
                    <a:lnTo>
                      <a:pt x="185" y="1073"/>
                    </a:lnTo>
                    <a:lnTo>
                      <a:pt x="188" y="1148"/>
                    </a:lnTo>
                    <a:lnTo>
                      <a:pt x="197" y="1223"/>
                    </a:lnTo>
                    <a:lnTo>
                      <a:pt x="214" y="1295"/>
                    </a:lnTo>
                    <a:lnTo>
                      <a:pt x="235" y="1366"/>
                    </a:lnTo>
                    <a:lnTo>
                      <a:pt x="262" y="1433"/>
                    </a:lnTo>
                    <a:lnTo>
                      <a:pt x="294" y="1498"/>
                    </a:lnTo>
                    <a:lnTo>
                      <a:pt x="331" y="1560"/>
                    </a:lnTo>
                    <a:lnTo>
                      <a:pt x="373" y="1618"/>
                    </a:lnTo>
                    <a:lnTo>
                      <a:pt x="419" y="1672"/>
                    </a:lnTo>
                    <a:lnTo>
                      <a:pt x="469" y="1723"/>
                    </a:lnTo>
                    <a:lnTo>
                      <a:pt x="524" y="1769"/>
                    </a:lnTo>
                    <a:lnTo>
                      <a:pt x="582" y="1811"/>
                    </a:lnTo>
                    <a:lnTo>
                      <a:pt x="643" y="1849"/>
                    </a:lnTo>
                    <a:lnTo>
                      <a:pt x="708" y="1880"/>
                    </a:lnTo>
                    <a:lnTo>
                      <a:pt x="776" y="1908"/>
                    </a:lnTo>
                    <a:lnTo>
                      <a:pt x="845" y="1929"/>
                    </a:lnTo>
                    <a:lnTo>
                      <a:pt x="917" y="1945"/>
                    </a:lnTo>
                    <a:lnTo>
                      <a:pt x="992" y="1955"/>
                    </a:lnTo>
                    <a:lnTo>
                      <a:pt x="1068" y="1958"/>
                    </a:lnTo>
                    <a:lnTo>
                      <a:pt x="1143" y="1955"/>
                    </a:lnTo>
                    <a:lnTo>
                      <a:pt x="1218" y="1945"/>
                    </a:lnTo>
                    <a:lnTo>
                      <a:pt x="1290" y="1929"/>
                    </a:lnTo>
                    <a:lnTo>
                      <a:pt x="1360" y="1908"/>
                    </a:lnTo>
                    <a:lnTo>
                      <a:pt x="1427" y="1880"/>
                    </a:lnTo>
                    <a:lnTo>
                      <a:pt x="1493" y="1849"/>
                    </a:lnTo>
                    <a:lnTo>
                      <a:pt x="1554" y="1811"/>
                    </a:lnTo>
                    <a:lnTo>
                      <a:pt x="1612" y="1769"/>
                    </a:lnTo>
                    <a:lnTo>
                      <a:pt x="1666" y="1723"/>
                    </a:lnTo>
                    <a:lnTo>
                      <a:pt x="1717" y="1672"/>
                    </a:lnTo>
                    <a:lnTo>
                      <a:pt x="1762" y="1617"/>
                    </a:lnTo>
                    <a:lnTo>
                      <a:pt x="1804" y="1559"/>
                    </a:lnTo>
                    <a:lnTo>
                      <a:pt x="1842" y="1497"/>
                    </a:lnTo>
                    <a:lnTo>
                      <a:pt x="1873" y="1433"/>
                    </a:lnTo>
                    <a:lnTo>
                      <a:pt x="1901" y="1365"/>
                    </a:lnTo>
                    <a:lnTo>
                      <a:pt x="1922" y="1295"/>
                    </a:lnTo>
                    <a:lnTo>
                      <a:pt x="1937" y="1223"/>
                    </a:lnTo>
                    <a:lnTo>
                      <a:pt x="1948" y="1148"/>
                    </a:lnTo>
                    <a:lnTo>
                      <a:pt x="1951" y="1072"/>
                    </a:lnTo>
                    <a:lnTo>
                      <a:pt x="1948" y="995"/>
                    </a:lnTo>
                    <a:lnTo>
                      <a:pt x="1937" y="920"/>
                    </a:lnTo>
                    <a:lnTo>
                      <a:pt x="1922" y="849"/>
                    </a:lnTo>
                    <a:lnTo>
                      <a:pt x="1901" y="779"/>
                    </a:lnTo>
                    <a:lnTo>
                      <a:pt x="1873" y="711"/>
                    </a:lnTo>
                    <a:lnTo>
                      <a:pt x="1842" y="646"/>
                    </a:lnTo>
                    <a:lnTo>
                      <a:pt x="1804" y="585"/>
                    </a:lnTo>
                    <a:lnTo>
                      <a:pt x="1762" y="526"/>
                    </a:lnTo>
                    <a:lnTo>
                      <a:pt x="1717" y="472"/>
                    </a:lnTo>
                    <a:lnTo>
                      <a:pt x="1666" y="421"/>
                    </a:lnTo>
                    <a:lnTo>
                      <a:pt x="1612" y="375"/>
                    </a:lnTo>
                    <a:lnTo>
                      <a:pt x="1554" y="333"/>
                    </a:lnTo>
                    <a:lnTo>
                      <a:pt x="1493" y="296"/>
                    </a:lnTo>
                    <a:lnTo>
                      <a:pt x="1427" y="263"/>
                    </a:lnTo>
                    <a:lnTo>
                      <a:pt x="1360" y="236"/>
                    </a:lnTo>
                    <a:lnTo>
                      <a:pt x="1290" y="215"/>
                    </a:lnTo>
                    <a:lnTo>
                      <a:pt x="1218" y="200"/>
                    </a:lnTo>
                    <a:lnTo>
                      <a:pt x="1143" y="189"/>
                    </a:lnTo>
                    <a:lnTo>
                      <a:pt x="1068" y="186"/>
                    </a:lnTo>
                    <a:close/>
                    <a:moveTo>
                      <a:pt x="1068" y="0"/>
                    </a:moveTo>
                    <a:lnTo>
                      <a:pt x="1151" y="3"/>
                    </a:lnTo>
                    <a:lnTo>
                      <a:pt x="1233" y="13"/>
                    </a:lnTo>
                    <a:lnTo>
                      <a:pt x="1312" y="29"/>
                    </a:lnTo>
                    <a:lnTo>
                      <a:pt x="1390" y="50"/>
                    </a:lnTo>
                    <a:lnTo>
                      <a:pt x="1465" y="77"/>
                    </a:lnTo>
                    <a:lnTo>
                      <a:pt x="1537" y="110"/>
                    </a:lnTo>
                    <a:lnTo>
                      <a:pt x="1607" y="146"/>
                    </a:lnTo>
                    <a:lnTo>
                      <a:pt x="1673" y="189"/>
                    </a:lnTo>
                    <a:lnTo>
                      <a:pt x="1736" y="236"/>
                    </a:lnTo>
                    <a:lnTo>
                      <a:pt x="1795" y="287"/>
                    </a:lnTo>
                    <a:lnTo>
                      <a:pt x="1850" y="343"/>
                    </a:lnTo>
                    <a:lnTo>
                      <a:pt x="1901" y="403"/>
                    </a:lnTo>
                    <a:lnTo>
                      <a:pt x="1948" y="465"/>
                    </a:lnTo>
                    <a:lnTo>
                      <a:pt x="1990" y="531"/>
                    </a:lnTo>
                    <a:lnTo>
                      <a:pt x="2027" y="602"/>
                    </a:lnTo>
                    <a:lnTo>
                      <a:pt x="2060" y="674"/>
                    </a:lnTo>
                    <a:lnTo>
                      <a:pt x="2086" y="749"/>
                    </a:lnTo>
                    <a:lnTo>
                      <a:pt x="2108" y="827"/>
                    </a:lnTo>
                    <a:lnTo>
                      <a:pt x="2124" y="907"/>
                    </a:lnTo>
                    <a:lnTo>
                      <a:pt x="2133" y="989"/>
                    </a:lnTo>
                    <a:lnTo>
                      <a:pt x="2136" y="1073"/>
                    </a:lnTo>
                    <a:lnTo>
                      <a:pt x="2133" y="1156"/>
                    </a:lnTo>
                    <a:lnTo>
                      <a:pt x="2124" y="1238"/>
                    </a:lnTo>
                    <a:lnTo>
                      <a:pt x="2108" y="1318"/>
                    </a:lnTo>
                    <a:lnTo>
                      <a:pt x="2086" y="1395"/>
                    </a:lnTo>
                    <a:lnTo>
                      <a:pt x="2060" y="1471"/>
                    </a:lnTo>
                    <a:lnTo>
                      <a:pt x="2027" y="1543"/>
                    </a:lnTo>
                    <a:lnTo>
                      <a:pt x="1990" y="1613"/>
                    </a:lnTo>
                    <a:lnTo>
                      <a:pt x="1948" y="1679"/>
                    </a:lnTo>
                    <a:lnTo>
                      <a:pt x="1901" y="1743"/>
                    </a:lnTo>
                    <a:lnTo>
                      <a:pt x="1850" y="1802"/>
                    </a:lnTo>
                    <a:lnTo>
                      <a:pt x="1795" y="1857"/>
                    </a:lnTo>
                    <a:lnTo>
                      <a:pt x="1736" y="1908"/>
                    </a:lnTo>
                    <a:lnTo>
                      <a:pt x="1673" y="1955"/>
                    </a:lnTo>
                    <a:lnTo>
                      <a:pt x="1607" y="1998"/>
                    </a:lnTo>
                    <a:lnTo>
                      <a:pt x="1537" y="2035"/>
                    </a:lnTo>
                    <a:lnTo>
                      <a:pt x="1465" y="2067"/>
                    </a:lnTo>
                    <a:lnTo>
                      <a:pt x="1390" y="2094"/>
                    </a:lnTo>
                    <a:lnTo>
                      <a:pt x="1312" y="2115"/>
                    </a:lnTo>
                    <a:lnTo>
                      <a:pt x="1233" y="2132"/>
                    </a:lnTo>
                    <a:lnTo>
                      <a:pt x="1151" y="2141"/>
                    </a:lnTo>
                    <a:lnTo>
                      <a:pt x="1068" y="2144"/>
                    </a:lnTo>
                    <a:lnTo>
                      <a:pt x="984" y="2141"/>
                    </a:lnTo>
                    <a:lnTo>
                      <a:pt x="903" y="2132"/>
                    </a:lnTo>
                    <a:lnTo>
                      <a:pt x="823" y="2115"/>
                    </a:lnTo>
                    <a:lnTo>
                      <a:pt x="745" y="2094"/>
                    </a:lnTo>
                    <a:lnTo>
                      <a:pt x="671" y="2067"/>
                    </a:lnTo>
                    <a:lnTo>
                      <a:pt x="599" y="2035"/>
                    </a:lnTo>
                    <a:lnTo>
                      <a:pt x="529" y="1997"/>
                    </a:lnTo>
                    <a:lnTo>
                      <a:pt x="463" y="1955"/>
                    </a:lnTo>
                    <a:lnTo>
                      <a:pt x="400" y="1908"/>
                    </a:lnTo>
                    <a:lnTo>
                      <a:pt x="341" y="1857"/>
                    </a:lnTo>
                    <a:lnTo>
                      <a:pt x="286" y="1801"/>
                    </a:lnTo>
                    <a:lnTo>
                      <a:pt x="234" y="1741"/>
                    </a:lnTo>
                    <a:lnTo>
                      <a:pt x="187" y="1679"/>
                    </a:lnTo>
                    <a:lnTo>
                      <a:pt x="145" y="1612"/>
                    </a:lnTo>
                    <a:lnTo>
                      <a:pt x="108" y="1542"/>
                    </a:lnTo>
                    <a:lnTo>
                      <a:pt x="76" y="1470"/>
                    </a:lnTo>
                    <a:lnTo>
                      <a:pt x="49" y="1395"/>
                    </a:lnTo>
                    <a:lnTo>
                      <a:pt x="27" y="1317"/>
                    </a:lnTo>
                    <a:lnTo>
                      <a:pt x="12" y="1237"/>
                    </a:lnTo>
                    <a:lnTo>
                      <a:pt x="3" y="1155"/>
                    </a:lnTo>
                    <a:lnTo>
                      <a:pt x="0" y="1072"/>
                    </a:lnTo>
                    <a:lnTo>
                      <a:pt x="3" y="988"/>
                    </a:lnTo>
                    <a:lnTo>
                      <a:pt x="12" y="906"/>
                    </a:lnTo>
                    <a:lnTo>
                      <a:pt x="27" y="827"/>
                    </a:lnTo>
                    <a:lnTo>
                      <a:pt x="49" y="749"/>
                    </a:lnTo>
                    <a:lnTo>
                      <a:pt x="76" y="673"/>
                    </a:lnTo>
                    <a:lnTo>
                      <a:pt x="108" y="601"/>
                    </a:lnTo>
                    <a:lnTo>
                      <a:pt x="145" y="531"/>
                    </a:lnTo>
                    <a:lnTo>
                      <a:pt x="187" y="465"/>
                    </a:lnTo>
                    <a:lnTo>
                      <a:pt x="234" y="402"/>
                    </a:lnTo>
                    <a:lnTo>
                      <a:pt x="286" y="343"/>
                    </a:lnTo>
                    <a:lnTo>
                      <a:pt x="341" y="287"/>
                    </a:lnTo>
                    <a:lnTo>
                      <a:pt x="400" y="236"/>
                    </a:lnTo>
                    <a:lnTo>
                      <a:pt x="463" y="189"/>
                    </a:lnTo>
                    <a:lnTo>
                      <a:pt x="529" y="146"/>
                    </a:lnTo>
                    <a:lnTo>
                      <a:pt x="599" y="110"/>
                    </a:lnTo>
                    <a:lnTo>
                      <a:pt x="671" y="77"/>
                    </a:lnTo>
                    <a:lnTo>
                      <a:pt x="745" y="50"/>
                    </a:lnTo>
                    <a:lnTo>
                      <a:pt x="823" y="29"/>
                    </a:lnTo>
                    <a:lnTo>
                      <a:pt x="903" y="13"/>
                    </a:lnTo>
                    <a:lnTo>
                      <a:pt x="984" y="3"/>
                    </a:lnTo>
                    <a:lnTo>
                      <a:pt x="10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 name="TextBox 16"/>
            <p:cNvSpPr txBox="1"/>
            <p:nvPr/>
          </p:nvSpPr>
          <p:spPr>
            <a:xfrm>
              <a:off x="7403564" y="2485017"/>
              <a:ext cx="2763598" cy="854080"/>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19" name="TextBox 18"/>
            <p:cNvSpPr txBox="1"/>
            <p:nvPr/>
          </p:nvSpPr>
          <p:spPr>
            <a:xfrm>
              <a:off x="7403564" y="1958527"/>
              <a:ext cx="206620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Programing</a:t>
              </a:r>
              <a:endParaRPr lang="id-ID" b="1" dirty="0">
                <a:solidFill>
                  <a:schemeClr val="bg1"/>
                </a:solidFill>
                <a:latin typeface="Lato" panose="020F0502020204030203" pitchFamily="34" charset="0"/>
              </a:endParaRPr>
            </a:p>
          </p:txBody>
        </p:sp>
      </p:grpSp>
      <p:grpSp>
        <p:nvGrpSpPr>
          <p:cNvPr id="20" name="Group 19"/>
          <p:cNvGrpSpPr/>
          <p:nvPr/>
        </p:nvGrpSpPr>
        <p:grpSpPr>
          <a:xfrm>
            <a:off x="6577887" y="3433350"/>
            <a:ext cx="3589275" cy="1295800"/>
            <a:chOff x="1051506" y="2928525"/>
            <a:chExt cx="3589275" cy="1295800"/>
          </a:xfrm>
        </p:grpSpPr>
        <p:grpSp>
          <p:nvGrpSpPr>
            <p:cNvPr id="21" name="Group 20"/>
            <p:cNvGrpSpPr/>
            <p:nvPr/>
          </p:nvGrpSpPr>
          <p:grpSpPr>
            <a:xfrm>
              <a:off x="1051506" y="3107645"/>
              <a:ext cx="379413" cy="292100"/>
              <a:chOff x="2476500" y="3505200"/>
              <a:chExt cx="379413" cy="292100"/>
            </a:xfrm>
            <a:solidFill>
              <a:schemeClr val="bg1"/>
            </a:solidFill>
          </p:grpSpPr>
          <p:sp>
            <p:nvSpPr>
              <p:cNvPr id="24"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extBox 21"/>
            <p:cNvSpPr txBox="1"/>
            <p:nvPr/>
          </p:nvSpPr>
          <p:spPr>
            <a:xfrm>
              <a:off x="1877183" y="3370245"/>
              <a:ext cx="2763598" cy="854080"/>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23" name="TextBox 22"/>
            <p:cNvSpPr txBox="1"/>
            <p:nvPr/>
          </p:nvSpPr>
          <p:spPr>
            <a:xfrm>
              <a:off x="1877183" y="2928525"/>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2138960135"/>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65172" y="0"/>
            <a:ext cx="9126828"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 name="Group 5"/>
          <p:cNvGrpSpPr/>
          <p:nvPr/>
        </p:nvGrpSpPr>
        <p:grpSpPr>
          <a:xfrm>
            <a:off x="8416065" y="3153354"/>
            <a:ext cx="379413" cy="292100"/>
            <a:chOff x="2476500" y="3505200"/>
            <a:chExt cx="379413" cy="292100"/>
          </a:xfrm>
          <a:solidFill>
            <a:schemeClr val="bg1"/>
          </a:solidFill>
        </p:grpSpPr>
        <p:sp>
          <p:nvSpPr>
            <p:cNvPr id="7"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8420033" y="4593052"/>
            <a:ext cx="369888" cy="371475"/>
            <a:chOff x="2597150" y="4427538"/>
            <a:chExt cx="369888" cy="371475"/>
          </a:xfrm>
          <a:solidFill>
            <a:schemeClr val="bg1"/>
          </a:solidFill>
        </p:grpSpPr>
        <p:sp>
          <p:nvSpPr>
            <p:cNvPr id="11" name="Freeform 69"/>
            <p:cNvSpPr>
              <a:spLocks noEditPoints="1"/>
            </p:cNvSpPr>
            <p:nvPr/>
          </p:nvSpPr>
          <p:spPr bwMode="auto">
            <a:xfrm>
              <a:off x="2597150" y="4449763"/>
              <a:ext cx="347663" cy="349250"/>
            </a:xfrm>
            <a:custGeom>
              <a:avLst/>
              <a:gdLst>
                <a:gd name="T0" fmla="*/ 668 w 3279"/>
                <a:gd name="T1" fmla="*/ 200 h 3304"/>
                <a:gd name="T2" fmla="*/ 303 w 3279"/>
                <a:gd name="T3" fmla="*/ 506 h 3304"/>
                <a:gd name="T4" fmla="*/ 208 w 3279"/>
                <a:gd name="T5" fmla="*/ 683 h 3304"/>
                <a:gd name="T6" fmla="*/ 213 w 3279"/>
                <a:gd name="T7" fmla="*/ 938 h 3304"/>
                <a:gd name="T8" fmla="*/ 324 w 3279"/>
                <a:gd name="T9" fmla="*/ 1289 h 3304"/>
                <a:gd name="T10" fmla="*/ 591 w 3279"/>
                <a:gd name="T11" fmla="*/ 1778 h 3304"/>
                <a:gd name="T12" fmla="*/ 1006 w 3279"/>
                <a:gd name="T13" fmla="*/ 2285 h 3304"/>
                <a:gd name="T14" fmla="*/ 1543 w 3279"/>
                <a:gd name="T15" fmla="*/ 2726 h 3304"/>
                <a:gd name="T16" fmla="*/ 2029 w 3279"/>
                <a:gd name="T17" fmla="*/ 2988 h 3304"/>
                <a:gd name="T18" fmla="*/ 2399 w 3279"/>
                <a:gd name="T19" fmla="*/ 3096 h 3304"/>
                <a:gd name="T20" fmla="*/ 2607 w 3279"/>
                <a:gd name="T21" fmla="*/ 3096 h 3304"/>
                <a:gd name="T22" fmla="*/ 2792 w 3279"/>
                <a:gd name="T23" fmla="*/ 2988 h 3304"/>
                <a:gd name="T24" fmla="*/ 3024 w 3279"/>
                <a:gd name="T25" fmla="*/ 2750 h 3304"/>
                <a:gd name="T26" fmla="*/ 3078 w 3279"/>
                <a:gd name="T27" fmla="*/ 2604 h 3304"/>
                <a:gd name="T28" fmla="*/ 2603 w 3279"/>
                <a:gd name="T29" fmla="*/ 2096 h 3304"/>
                <a:gd name="T30" fmla="*/ 2509 w 3279"/>
                <a:gd name="T31" fmla="*/ 2055 h 3304"/>
                <a:gd name="T32" fmla="*/ 2412 w 3279"/>
                <a:gd name="T33" fmla="*/ 2097 h 3304"/>
                <a:gd name="T34" fmla="*/ 2115 w 3279"/>
                <a:gd name="T35" fmla="*/ 2389 h 3304"/>
                <a:gd name="T36" fmla="*/ 2009 w 3279"/>
                <a:gd name="T37" fmla="*/ 2412 h 3304"/>
                <a:gd name="T38" fmla="*/ 1917 w 3279"/>
                <a:gd name="T39" fmla="*/ 2371 h 3304"/>
                <a:gd name="T40" fmla="*/ 1590 w 3279"/>
                <a:gd name="T41" fmla="*/ 2161 h 3304"/>
                <a:gd name="T42" fmla="*/ 1132 w 3279"/>
                <a:gd name="T43" fmla="*/ 1704 h 3304"/>
                <a:gd name="T44" fmla="*/ 973 w 3279"/>
                <a:gd name="T45" fmla="*/ 1475 h 3304"/>
                <a:gd name="T46" fmla="*/ 886 w 3279"/>
                <a:gd name="T47" fmla="*/ 1290 h 3304"/>
                <a:gd name="T48" fmla="*/ 895 w 3279"/>
                <a:gd name="T49" fmla="*/ 1185 h 3304"/>
                <a:gd name="T50" fmla="*/ 996 w 3279"/>
                <a:gd name="T51" fmla="*/ 1076 h 3304"/>
                <a:gd name="T52" fmla="*/ 1208 w 3279"/>
                <a:gd name="T53" fmla="*/ 861 h 3304"/>
                <a:gd name="T54" fmla="*/ 1226 w 3279"/>
                <a:gd name="T55" fmla="*/ 718 h 3304"/>
                <a:gd name="T56" fmla="*/ 843 w 3279"/>
                <a:gd name="T57" fmla="*/ 319 h 3304"/>
                <a:gd name="T58" fmla="*/ 729 w 3279"/>
                <a:gd name="T59" fmla="*/ 217 h 3304"/>
                <a:gd name="T60" fmla="*/ 710 w 3279"/>
                <a:gd name="T61" fmla="*/ 4 h 3304"/>
                <a:gd name="T62" fmla="*/ 914 w 3279"/>
                <a:gd name="T63" fmla="*/ 109 h 3304"/>
                <a:gd name="T64" fmla="*/ 1322 w 3279"/>
                <a:gd name="T65" fmla="*/ 520 h 3304"/>
                <a:gd name="T66" fmla="*/ 1435 w 3279"/>
                <a:gd name="T67" fmla="*/ 731 h 3304"/>
                <a:gd name="T68" fmla="*/ 1386 w 3279"/>
                <a:gd name="T69" fmla="*/ 950 h 3304"/>
                <a:gd name="T70" fmla="*/ 1148 w 3279"/>
                <a:gd name="T71" fmla="*/ 1207 h 3304"/>
                <a:gd name="T72" fmla="*/ 1205 w 3279"/>
                <a:gd name="T73" fmla="*/ 1467 h 3304"/>
                <a:gd name="T74" fmla="*/ 1538 w 3279"/>
                <a:gd name="T75" fmla="*/ 1852 h 3304"/>
                <a:gd name="T76" fmla="*/ 1930 w 3279"/>
                <a:gd name="T77" fmla="*/ 2154 h 3304"/>
                <a:gd name="T78" fmla="*/ 2336 w 3279"/>
                <a:gd name="T79" fmla="*/ 1907 h 3304"/>
                <a:gd name="T80" fmla="*/ 2556 w 3279"/>
                <a:gd name="T81" fmla="*/ 1859 h 3304"/>
                <a:gd name="T82" fmla="*/ 2760 w 3279"/>
                <a:gd name="T83" fmla="*/ 1970 h 3304"/>
                <a:gd name="T84" fmla="*/ 3266 w 3279"/>
                <a:gd name="T85" fmla="*/ 2542 h 3304"/>
                <a:gd name="T86" fmla="*/ 3250 w 3279"/>
                <a:gd name="T87" fmla="*/ 2766 h 3304"/>
                <a:gd name="T88" fmla="*/ 3071 w 3279"/>
                <a:gd name="T89" fmla="*/ 2984 h 3304"/>
                <a:gd name="T90" fmla="*/ 2940 w 3279"/>
                <a:gd name="T91" fmla="*/ 3120 h 3304"/>
                <a:gd name="T92" fmla="*/ 2772 w 3279"/>
                <a:gd name="T93" fmla="*/ 3248 h 3304"/>
                <a:gd name="T94" fmla="*/ 2514 w 3279"/>
                <a:gd name="T95" fmla="*/ 3304 h 3304"/>
                <a:gd name="T96" fmla="*/ 2225 w 3279"/>
                <a:gd name="T97" fmla="*/ 3264 h 3304"/>
                <a:gd name="T98" fmla="*/ 1876 w 3279"/>
                <a:gd name="T99" fmla="*/ 3138 h 3304"/>
                <a:gd name="T100" fmla="*/ 1356 w 3279"/>
                <a:gd name="T101" fmla="*/ 2841 h 3304"/>
                <a:gd name="T102" fmla="*/ 844 w 3279"/>
                <a:gd name="T103" fmla="*/ 2406 h 3304"/>
                <a:gd name="T104" fmla="*/ 424 w 3279"/>
                <a:gd name="T105" fmla="*/ 1887 h 3304"/>
                <a:gd name="T106" fmla="*/ 140 w 3279"/>
                <a:gd name="T107" fmla="*/ 1366 h 3304"/>
                <a:gd name="T108" fmla="*/ 32 w 3279"/>
                <a:gd name="T109" fmla="*/ 1046 h 3304"/>
                <a:gd name="T110" fmla="*/ 3 w 3279"/>
                <a:gd name="T111" fmla="*/ 709 h 3304"/>
                <a:gd name="T112" fmla="*/ 92 w 3279"/>
                <a:gd name="T113" fmla="*/ 451 h 3304"/>
                <a:gd name="T114" fmla="*/ 454 w 3279"/>
                <a:gd name="T115" fmla="*/ 76 h 3304"/>
                <a:gd name="T116" fmla="*/ 666 w 3279"/>
                <a:gd name="T117" fmla="*/ 0 h 3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79" h="3304">
                  <a:moveTo>
                    <a:pt x="3024" y="2750"/>
                  </a:moveTo>
                  <a:lnTo>
                    <a:pt x="3024" y="2750"/>
                  </a:lnTo>
                  <a:lnTo>
                    <a:pt x="3024" y="2750"/>
                  </a:lnTo>
                  <a:lnTo>
                    <a:pt x="3024" y="2750"/>
                  </a:lnTo>
                  <a:close/>
                  <a:moveTo>
                    <a:pt x="668" y="200"/>
                  </a:moveTo>
                  <a:lnTo>
                    <a:pt x="639" y="203"/>
                  </a:lnTo>
                  <a:lnTo>
                    <a:pt x="611" y="214"/>
                  </a:lnTo>
                  <a:lnTo>
                    <a:pt x="583" y="230"/>
                  </a:lnTo>
                  <a:lnTo>
                    <a:pt x="556" y="253"/>
                  </a:lnTo>
                  <a:lnTo>
                    <a:pt x="303" y="506"/>
                  </a:lnTo>
                  <a:lnTo>
                    <a:pt x="276" y="537"/>
                  </a:lnTo>
                  <a:lnTo>
                    <a:pt x="251" y="571"/>
                  </a:lnTo>
                  <a:lnTo>
                    <a:pt x="232" y="606"/>
                  </a:lnTo>
                  <a:lnTo>
                    <a:pt x="218" y="643"/>
                  </a:lnTo>
                  <a:lnTo>
                    <a:pt x="208" y="683"/>
                  </a:lnTo>
                  <a:lnTo>
                    <a:pt x="202" y="726"/>
                  </a:lnTo>
                  <a:lnTo>
                    <a:pt x="199" y="777"/>
                  </a:lnTo>
                  <a:lnTo>
                    <a:pt x="200" y="829"/>
                  </a:lnTo>
                  <a:lnTo>
                    <a:pt x="206" y="883"/>
                  </a:lnTo>
                  <a:lnTo>
                    <a:pt x="213" y="938"/>
                  </a:lnTo>
                  <a:lnTo>
                    <a:pt x="226" y="997"/>
                  </a:lnTo>
                  <a:lnTo>
                    <a:pt x="241" y="1058"/>
                  </a:lnTo>
                  <a:lnTo>
                    <a:pt x="261" y="1121"/>
                  </a:lnTo>
                  <a:lnTo>
                    <a:pt x="284" y="1188"/>
                  </a:lnTo>
                  <a:lnTo>
                    <a:pt x="324" y="1289"/>
                  </a:lnTo>
                  <a:lnTo>
                    <a:pt x="367" y="1387"/>
                  </a:lnTo>
                  <a:lnTo>
                    <a:pt x="416" y="1485"/>
                  </a:lnTo>
                  <a:lnTo>
                    <a:pt x="470" y="1582"/>
                  </a:lnTo>
                  <a:lnTo>
                    <a:pt x="527" y="1681"/>
                  </a:lnTo>
                  <a:lnTo>
                    <a:pt x="591" y="1778"/>
                  </a:lnTo>
                  <a:lnTo>
                    <a:pt x="660" y="1876"/>
                  </a:lnTo>
                  <a:lnTo>
                    <a:pt x="735" y="1976"/>
                  </a:lnTo>
                  <a:lnTo>
                    <a:pt x="816" y="2076"/>
                  </a:lnTo>
                  <a:lnTo>
                    <a:pt x="909" y="2183"/>
                  </a:lnTo>
                  <a:lnTo>
                    <a:pt x="1006" y="2285"/>
                  </a:lnTo>
                  <a:lnTo>
                    <a:pt x="1106" y="2384"/>
                  </a:lnTo>
                  <a:lnTo>
                    <a:pt x="1211" y="2476"/>
                  </a:lnTo>
                  <a:lnTo>
                    <a:pt x="1318" y="2565"/>
                  </a:lnTo>
                  <a:lnTo>
                    <a:pt x="1429" y="2648"/>
                  </a:lnTo>
                  <a:lnTo>
                    <a:pt x="1543" y="2726"/>
                  </a:lnTo>
                  <a:lnTo>
                    <a:pt x="1660" y="2800"/>
                  </a:lnTo>
                  <a:lnTo>
                    <a:pt x="1782" y="2869"/>
                  </a:lnTo>
                  <a:lnTo>
                    <a:pt x="1905" y="2932"/>
                  </a:lnTo>
                  <a:lnTo>
                    <a:pt x="1965" y="2959"/>
                  </a:lnTo>
                  <a:lnTo>
                    <a:pt x="2029" y="2988"/>
                  </a:lnTo>
                  <a:lnTo>
                    <a:pt x="2097" y="3015"/>
                  </a:lnTo>
                  <a:lnTo>
                    <a:pt x="2168" y="3040"/>
                  </a:lnTo>
                  <a:lnTo>
                    <a:pt x="2243" y="3063"/>
                  </a:lnTo>
                  <a:lnTo>
                    <a:pt x="2319" y="3082"/>
                  </a:lnTo>
                  <a:lnTo>
                    <a:pt x="2399" y="3096"/>
                  </a:lnTo>
                  <a:lnTo>
                    <a:pt x="2480" y="3105"/>
                  </a:lnTo>
                  <a:lnTo>
                    <a:pt x="2497" y="3106"/>
                  </a:lnTo>
                  <a:lnTo>
                    <a:pt x="2514" y="3106"/>
                  </a:lnTo>
                  <a:lnTo>
                    <a:pt x="2562" y="3104"/>
                  </a:lnTo>
                  <a:lnTo>
                    <a:pt x="2607" y="3096"/>
                  </a:lnTo>
                  <a:lnTo>
                    <a:pt x="2648" y="3084"/>
                  </a:lnTo>
                  <a:lnTo>
                    <a:pt x="2688" y="3068"/>
                  </a:lnTo>
                  <a:lnTo>
                    <a:pt x="2724" y="3046"/>
                  </a:lnTo>
                  <a:lnTo>
                    <a:pt x="2759" y="3019"/>
                  </a:lnTo>
                  <a:lnTo>
                    <a:pt x="2792" y="2988"/>
                  </a:lnTo>
                  <a:lnTo>
                    <a:pt x="2838" y="2936"/>
                  </a:lnTo>
                  <a:lnTo>
                    <a:pt x="2886" y="2887"/>
                  </a:lnTo>
                  <a:lnTo>
                    <a:pt x="2934" y="2840"/>
                  </a:lnTo>
                  <a:lnTo>
                    <a:pt x="2981" y="2795"/>
                  </a:lnTo>
                  <a:lnTo>
                    <a:pt x="3024" y="2750"/>
                  </a:lnTo>
                  <a:lnTo>
                    <a:pt x="3049" y="2720"/>
                  </a:lnTo>
                  <a:lnTo>
                    <a:pt x="3067" y="2691"/>
                  </a:lnTo>
                  <a:lnTo>
                    <a:pt x="3078" y="2661"/>
                  </a:lnTo>
                  <a:lnTo>
                    <a:pt x="3081" y="2632"/>
                  </a:lnTo>
                  <a:lnTo>
                    <a:pt x="3078" y="2604"/>
                  </a:lnTo>
                  <a:lnTo>
                    <a:pt x="3066" y="2575"/>
                  </a:lnTo>
                  <a:lnTo>
                    <a:pt x="3049" y="2546"/>
                  </a:lnTo>
                  <a:lnTo>
                    <a:pt x="3023" y="2518"/>
                  </a:lnTo>
                  <a:lnTo>
                    <a:pt x="2615" y="2109"/>
                  </a:lnTo>
                  <a:lnTo>
                    <a:pt x="2603" y="2096"/>
                  </a:lnTo>
                  <a:lnTo>
                    <a:pt x="2588" y="2083"/>
                  </a:lnTo>
                  <a:lnTo>
                    <a:pt x="2571" y="2072"/>
                  </a:lnTo>
                  <a:lnTo>
                    <a:pt x="2553" y="2063"/>
                  </a:lnTo>
                  <a:lnTo>
                    <a:pt x="2531" y="2057"/>
                  </a:lnTo>
                  <a:lnTo>
                    <a:pt x="2509" y="2055"/>
                  </a:lnTo>
                  <a:lnTo>
                    <a:pt x="2487" y="2057"/>
                  </a:lnTo>
                  <a:lnTo>
                    <a:pt x="2465" y="2063"/>
                  </a:lnTo>
                  <a:lnTo>
                    <a:pt x="2445" y="2073"/>
                  </a:lnTo>
                  <a:lnTo>
                    <a:pt x="2428" y="2084"/>
                  </a:lnTo>
                  <a:lnTo>
                    <a:pt x="2412" y="2097"/>
                  </a:lnTo>
                  <a:lnTo>
                    <a:pt x="2398" y="2110"/>
                  </a:lnTo>
                  <a:lnTo>
                    <a:pt x="2146" y="2363"/>
                  </a:lnTo>
                  <a:lnTo>
                    <a:pt x="2138" y="2370"/>
                  </a:lnTo>
                  <a:lnTo>
                    <a:pt x="2129" y="2379"/>
                  </a:lnTo>
                  <a:lnTo>
                    <a:pt x="2115" y="2389"/>
                  </a:lnTo>
                  <a:lnTo>
                    <a:pt x="2099" y="2399"/>
                  </a:lnTo>
                  <a:lnTo>
                    <a:pt x="2080" y="2406"/>
                  </a:lnTo>
                  <a:lnTo>
                    <a:pt x="2058" y="2412"/>
                  </a:lnTo>
                  <a:lnTo>
                    <a:pt x="2033" y="2415"/>
                  </a:lnTo>
                  <a:lnTo>
                    <a:pt x="2009" y="2412"/>
                  </a:lnTo>
                  <a:lnTo>
                    <a:pt x="1985" y="2406"/>
                  </a:lnTo>
                  <a:lnTo>
                    <a:pt x="1960" y="2395"/>
                  </a:lnTo>
                  <a:lnTo>
                    <a:pt x="1956" y="2393"/>
                  </a:lnTo>
                  <a:lnTo>
                    <a:pt x="1951" y="2391"/>
                  </a:lnTo>
                  <a:lnTo>
                    <a:pt x="1917" y="2371"/>
                  </a:lnTo>
                  <a:lnTo>
                    <a:pt x="1878" y="2352"/>
                  </a:lnTo>
                  <a:lnTo>
                    <a:pt x="1834" y="2328"/>
                  </a:lnTo>
                  <a:lnTo>
                    <a:pt x="1788" y="2301"/>
                  </a:lnTo>
                  <a:lnTo>
                    <a:pt x="1688" y="2235"/>
                  </a:lnTo>
                  <a:lnTo>
                    <a:pt x="1590" y="2161"/>
                  </a:lnTo>
                  <a:lnTo>
                    <a:pt x="1494" y="2082"/>
                  </a:lnTo>
                  <a:lnTo>
                    <a:pt x="1401" y="1998"/>
                  </a:lnTo>
                  <a:lnTo>
                    <a:pt x="1310" y="1906"/>
                  </a:lnTo>
                  <a:lnTo>
                    <a:pt x="1220" y="1808"/>
                  </a:lnTo>
                  <a:lnTo>
                    <a:pt x="1132" y="1704"/>
                  </a:lnTo>
                  <a:lnTo>
                    <a:pt x="1132" y="1703"/>
                  </a:lnTo>
                  <a:lnTo>
                    <a:pt x="1086" y="1643"/>
                  </a:lnTo>
                  <a:lnTo>
                    <a:pt x="1045" y="1586"/>
                  </a:lnTo>
                  <a:lnTo>
                    <a:pt x="1007" y="1530"/>
                  </a:lnTo>
                  <a:lnTo>
                    <a:pt x="973" y="1475"/>
                  </a:lnTo>
                  <a:lnTo>
                    <a:pt x="944" y="1421"/>
                  </a:lnTo>
                  <a:lnTo>
                    <a:pt x="917" y="1367"/>
                  </a:lnTo>
                  <a:lnTo>
                    <a:pt x="893" y="1313"/>
                  </a:lnTo>
                  <a:lnTo>
                    <a:pt x="891" y="1306"/>
                  </a:lnTo>
                  <a:lnTo>
                    <a:pt x="886" y="1290"/>
                  </a:lnTo>
                  <a:lnTo>
                    <a:pt x="883" y="1272"/>
                  </a:lnTo>
                  <a:lnTo>
                    <a:pt x="881" y="1251"/>
                  </a:lnTo>
                  <a:lnTo>
                    <a:pt x="882" y="1230"/>
                  </a:lnTo>
                  <a:lnTo>
                    <a:pt x="886" y="1209"/>
                  </a:lnTo>
                  <a:lnTo>
                    <a:pt x="895" y="1185"/>
                  </a:lnTo>
                  <a:lnTo>
                    <a:pt x="909" y="1162"/>
                  </a:lnTo>
                  <a:lnTo>
                    <a:pt x="930" y="1138"/>
                  </a:lnTo>
                  <a:lnTo>
                    <a:pt x="931" y="1136"/>
                  </a:lnTo>
                  <a:lnTo>
                    <a:pt x="933" y="1135"/>
                  </a:lnTo>
                  <a:lnTo>
                    <a:pt x="996" y="1076"/>
                  </a:lnTo>
                  <a:lnTo>
                    <a:pt x="1057" y="1016"/>
                  </a:lnTo>
                  <a:lnTo>
                    <a:pt x="1118" y="954"/>
                  </a:lnTo>
                  <a:lnTo>
                    <a:pt x="1150" y="922"/>
                  </a:lnTo>
                  <a:lnTo>
                    <a:pt x="1182" y="890"/>
                  </a:lnTo>
                  <a:lnTo>
                    <a:pt x="1208" y="861"/>
                  </a:lnTo>
                  <a:lnTo>
                    <a:pt x="1226" y="833"/>
                  </a:lnTo>
                  <a:lnTo>
                    <a:pt x="1236" y="804"/>
                  </a:lnTo>
                  <a:lnTo>
                    <a:pt x="1241" y="776"/>
                  </a:lnTo>
                  <a:lnTo>
                    <a:pt x="1236" y="747"/>
                  </a:lnTo>
                  <a:lnTo>
                    <a:pt x="1226" y="718"/>
                  </a:lnTo>
                  <a:lnTo>
                    <a:pt x="1208" y="690"/>
                  </a:lnTo>
                  <a:lnTo>
                    <a:pt x="1182" y="661"/>
                  </a:lnTo>
                  <a:lnTo>
                    <a:pt x="981" y="459"/>
                  </a:lnTo>
                  <a:lnTo>
                    <a:pt x="910" y="387"/>
                  </a:lnTo>
                  <a:lnTo>
                    <a:pt x="843" y="319"/>
                  </a:lnTo>
                  <a:lnTo>
                    <a:pt x="777" y="255"/>
                  </a:lnTo>
                  <a:lnTo>
                    <a:pt x="775" y="253"/>
                  </a:lnTo>
                  <a:lnTo>
                    <a:pt x="762" y="240"/>
                  </a:lnTo>
                  <a:lnTo>
                    <a:pt x="748" y="228"/>
                  </a:lnTo>
                  <a:lnTo>
                    <a:pt x="729" y="217"/>
                  </a:lnTo>
                  <a:lnTo>
                    <a:pt x="711" y="209"/>
                  </a:lnTo>
                  <a:lnTo>
                    <a:pt x="690" y="202"/>
                  </a:lnTo>
                  <a:lnTo>
                    <a:pt x="668" y="200"/>
                  </a:lnTo>
                  <a:close/>
                  <a:moveTo>
                    <a:pt x="666" y="0"/>
                  </a:moveTo>
                  <a:lnTo>
                    <a:pt x="710" y="4"/>
                  </a:lnTo>
                  <a:lnTo>
                    <a:pt x="754" y="13"/>
                  </a:lnTo>
                  <a:lnTo>
                    <a:pt x="797" y="28"/>
                  </a:lnTo>
                  <a:lnTo>
                    <a:pt x="837" y="50"/>
                  </a:lnTo>
                  <a:lnTo>
                    <a:pt x="876" y="76"/>
                  </a:lnTo>
                  <a:lnTo>
                    <a:pt x="914" y="109"/>
                  </a:lnTo>
                  <a:lnTo>
                    <a:pt x="984" y="178"/>
                  </a:lnTo>
                  <a:lnTo>
                    <a:pt x="1052" y="247"/>
                  </a:lnTo>
                  <a:lnTo>
                    <a:pt x="1086" y="282"/>
                  </a:lnTo>
                  <a:lnTo>
                    <a:pt x="1120" y="318"/>
                  </a:lnTo>
                  <a:lnTo>
                    <a:pt x="1322" y="520"/>
                  </a:lnTo>
                  <a:lnTo>
                    <a:pt x="1358" y="559"/>
                  </a:lnTo>
                  <a:lnTo>
                    <a:pt x="1386" y="601"/>
                  </a:lnTo>
                  <a:lnTo>
                    <a:pt x="1409" y="643"/>
                  </a:lnTo>
                  <a:lnTo>
                    <a:pt x="1425" y="687"/>
                  </a:lnTo>
                  <a:lnTo>
                    <a:pt x="1435" y="731"/>
                  </a:lnTo>
                  <a:lnTo>
                    <a:pt x="1439" y="776"/>
                  </a:lnTo>
                  <a:lnTo>
                    <a:pt x="1435" y="820"/>
                  </a:lnTo>
                  <a:lnTo>
                    <a:pt x="1425" y="865"/>
                  </a:lnTo>
                  <a:lnTo>
                    <a:pt x="1409" y="908"/>
                  </a:lnTo>
                  <a:lnTo>
                    <a:pt x="1386" y="950"/>
                  </a:lnTo>
                  <a:lnTo>
                    <a:pt x="1358" y="992"/>
                  </a:lnTo>
                  <a:lnTo>
                    <a:pt x="1322" y="1031"/>
                  </a:lnTo>
                  <a:lnTo>
                    <a:pt x="1260" y="1094"/>
                  </a:lnTo>
                  <a:lnTo>
                    <a:pt x="1204" y="1151"/>
                  </a:lnTo>
                  <a:lnTo>
                    <a:pt x="1148" y="1207"/>
                  </a:lnTo>
                  <a:lnTo>
                    <a:pt x="1088" y="1263"/>
                  </a:lnTo>
                  <a:lnTo>
                    <a:pt x="1113" y="1313"/>
                  </a:lnTo>
                  <a:lnTo>
                    <a:pt x="1141" y="1363"/>
                  </a:lnTo>
                  <a:lnTo>
                    <a:pt x="1170" y="1415"/>
                  </a:lnTo>
                  <a:lnTo>
                    <a:pt x="1205" y="1467"/>
                  </a:lnTo>
                  <a:lnTo>
                    <a:pt x="1245" y="1522"/>
                  </a:lnTo>
                  <a:lnTo>
                    <a:pt x="1289" y="1578"/>
                  </a:lnTo>
                  <a:lnTo>
                    <a:pt x="1371" y="1676"/>
                  </a:lnTo>
                  <a:lnTo>
                    <a:pt x="1454" y="1767"/>
                  </a:lnTo>
                  <a:lnTo>
                    <a:pt x="1538" y="1852"/>
                  </a:lnTo>
                  <a:lnTo>
                    <a:pt x="1625" y="1931"/>
                  </a:lnTo>
                  <a:lnTo>
                    <a:pt x="1712" y="2004"/>
                  </a:lnTo>
                  <a:lnTo>
                    <a:pt x="1803" y="2072"/>
                  </a:lnTo>
                  <a:lnTo>
                    <a:pt x="1896" y="2134"/>
                  </a:lnTo>
                  <a:lnTo>
                    <a:pt x="1930" y="2154"/>
                  </a:lnTo>
                  <a:lnTo>
                    <a:pt x="1968" y="2173"/>
                  </a:lnTo>
                  <a:lnTo>
                    <a:pt x="2025" y="2203"/>
                  </a:lnTo>
                  <a:lnTo>
                    <a:pt x="2259" y="1969"/>
                  </a:lnTo>
                  <a:lnTo>
                    <a:pt x="2297" y="1935"/>
                  </a:lnTo>
                  <a:lnTo>
                    <a:pt x="2336" y="1907"/>
                  </a:lnTo>
                  <a:lnTo>
                    <a:pt x="2379" y="1885"/>
                  </a:lnTo>
                  <a:lnTo>
                    <a:pt x="2422" y="1869"/>
                  </a:lnTo>
                  <a:lnTo>
                    <a:pt x="2465" y="1859"/>
                  </a:lnTo>
                  <a:lnTo>
                    <a:pt x="2511" y="1856"/>
                  </a:lnTo>
                  <a:lnTo>
                    <a:pt x="2556" y="1859"/>
                  </a:lnTo>
                  <a:lnTo>
                    <a:pt x="2600" y="1869"/>
                  </a:lnTo>
                  <a:lnTo>
                    <a:pt x="2643" y="1885"/>
                  </a:lnTo>
                  <a:lnTo>
                    <a:pt x="2684" y="1907"/>
                  </a:lnTo>
                  <a:lnTo>
                    <a:pt x="2723" y="1936"/>
                  </a:lnTo>
                  <a:lnTo>
                    <a:pt x="2760" y="1970"/>
                  </a:lnTo>
                  <a:lnTo>
                    <a:pt x="3165" y="2378"/>
                  </a:lnTo>
                  <a:lnTo>
                    <a:pt x="3200" y="2416"/>
                  </a:lnTo>
                  <a:lnTo>
                    <a:pt x="3228" y="2456"/>
                  </a:lnTo>
                  <a:lnTo>
                    <a:pt x="3250" y="2498"/>
                  </a:lnTo>
                  <a:lnTo>
                    <a:pt x="3266" y="2542"/>
                  </a:lnTo>
                  <a:lnTo>
                    <a:pt x="3276" y="2587"/>
                  </a:lnTo>
                  <a:lnTo>
                    <a:pt x="3279" y="2631"/>
                  </a:lnTo>
                  <a:lnTo>
                    <a:pt x="3276" y="2677"/>
                  </a:lnTo>
                  <a:lnTo>
                    <a:pt x="3266" y="2722"/>
                  </a:lnTo>
                  <a:lnTo>
                    <a:pt x="3250" y="2766"/>
                  </a:lnTo>
                  <a:lnTo>
                    <a:pt x="3229" y="2808"/>
                  </a:lnTo>
                  <a:lnTo>
                    <a:pt x="3201" y="2849"/>
                  </a:lnTo>
                  <a:lnTo>
                    <a:pt x="3167" y="2888"/>
                  </a:lnTo>
                  <a:lnTo>
                    <a:pt x="3119" y="2937"/>
                  </a:lnTo>
                  <a:lnTo>
                    <a:pt x="3071" y="2984"/>
                  </a:lnTo>
                  <a:lnTo>
                    <a:pt x="3026" y="3028"/>
                  </a:lnTo>
                  <a:lnTo>
                    <a:pt x="2983" y="3073"/>
                  </a:lnTo>
                  <a:lnTo>
                    <a:pt x="2942" y="3117"/>
                  </a:lnTo>
                  <a:lnTo>
                    <a:pt x="2941" y="3118"/>
                  </a:lnTo>
                  <a:lnTo>
                    <a:pt x="2940" y="3120"/>
                  </a:lnTo>
                  <a:lnTo>
                    <a:pt x="2939" y="3121"/>
                  </a:lnTo>
                  <a:lnTo>
                    <a:pt x="2901" y="3159"/>
                  </a:lnTo>
                  <a:lnTo>
                    <a:pt x="2860" y="3193"/>
                  </a:lnTo>
                  <a:lnTo>
                    <a:pt x="2817" y="3223"/>
                  </a:lnTo>
                  <a:lnTo>
                    <a:pt x="2772" y="3248"/>
                  </a:lnTo>
                  <a:lnTo>
                    <a:pt x="2724" y="3268"/>
                  </a:lnTo>
                  <a:lnTo>
                    <a:pt x="2675" y="3284"/>
                  </a:lnTo>
                  <a:lnTo>
                    <a:pt x="2623" y="3296"/>
                  </a:lnTo>
                  <a:lnTo>
                    <a:pt x="2570" y="3302"/>
                  </a:lnTo>
                  <a:lnTo>
                    <a:pt x="2514" y="3304"/>
                  </a:lnTo>
                  <a:lnTo>
                    <a:pt x="2491" y="3304"/>
                  </a:lnTo>
                  <a:lnTo>
                    <a:pt x="2467" y="3303"/>
                  </a:lnTo>
                  <a:lnTo>
                    <a:pt x="2384" y="3295"/>
                  </a:lnTo>
                  <a:lnTo>
                    <a:pt x="2302" y="3282"/>
                  </a:lnTo>
                  <a:lnTo>
                    <a:pt x="2225" y="3264"/>
                  </a:lnTo>
                  <a:lnTo>
                    <a:pt x="2148" y="3242"/>
                  </a:lnTo>
                  <a:lnTo>
                    <a:pt x="2075" y="3219"/>
                  </a:lnTo>
                  <a:lnTo>
                    <a:pt x="2005" y="3193"/>
                  </a:lnTo>
                  <a:lnTo>
                    <a:pt x="1939" y="3165"/>
                  </a:lnTo>
                  <a:lnTo>
                    <a:pt x="1876" y="3138"/>
                  </a:lnTo>
                  <a:lnTo>
                    <a:pt x="1818" y="3111"/>
                  </a:lnTo>
                  <a:lnTo>
                    <a:pt x="1699" y="3050"/>
                  </a:lnTo>
                  <a:lnTo>
                    <a:pt x="1581" y="2984"/>
                  </a:lnTo>
                  <a:lnTo>
                    <a:pt x="1467" y="2914"/>
                  </a:lnTo>
                  <a:lnTo>
                    <a:pt x="1356" y="2841"/>
                  </a:lnTo>
                  <a:lnTo>
                    <a:pt x="1247" y="2762"/>
                  </a:lnTo>
                  <a:lnTo>
                    <a:pt x="1142" y="2679"/>
                  </a:lnTo>
                  <a:lnTo>
                    <a:pt x="1039" y="2592"/>
                  </a:lnTo>
                  <a:lnTo>
                    <a:pt x="940" y="2501"/>
                  </a:lnTo>
                  <a:lnTo>
                    <a:pt x="844" y="2406"/>
                  </a:lnTo>
                  <a:lnTo>
                    <a:pt x="752" y="2307"/>
                  </a:lnTo>
                  <a:lnTo>
                    <a:pt x="661" y="2203"/>
                  </a:lnTo>
                  <a:lnTo>
                    <a:pt x="576" y="2096"/>
                  </a:lnTo>
                  <a:lnTo>
                    <a:pt x="496" y="1992"/>
                  </a:lnTo>
                  <a:lnTo>
                    <a:pt x="424" y="1887"/>
                  </a:lnTo>
                  <a:lnTo>
                    <a:pt x="356" y="1783"/>
                  </a:lnTo>
                  <a:lnTo>
                    <a:pt x="294" y="1680"/>
                  </a:lnTo>
                  <a:lnTo>
                    <a:pt x="237" y="1575"/>
                  </a:lnTo>
                  <a:lnTo>
                    <a:pt x="186" y="1470"/>
                  </a:lnTo>
                  <a:lnTo>
                    <a:pt x="140" y="1366"/>
                  </a:lnTo>
                  <a:lnTo>
                    <a:pt x="97" y="1258"/>
                  </a:lnTo>
                  <a:lnTo>
                    <a:pt x="81" y="1212"/>
                  </a:lnTo>
                  <a:lnTo>
                    <a:pt x="64" y="1160"/>
                  </a:lnTo>
                  <a:lnTo>
                    <a:pt x="47" y="1105"/>
                  </a:lnTo>
                  <a:lnTo>
                    <a:pt x="32" y="1046"/>
                  </a:lnTo>
                  <a:lnTo>
                    <a:pt x="19" y="983"/>
                  </a:lnTo>
                  <a:lnTo>
                    <a:pt x="9" y="918"/>
                  </a:lnTo>
                  <a:lnTo>
                    <a:pt x="2" y="851"/>
                  </a:lnTo>
                  <a:lnTo>
                    <a:pt x="0" y="780"/>
                  </a:lnTo>
                  <a:lnTo>
                    <a:pt x="3" y="709"/>
                  </a:lnTo>
                  <a:lnTo>
                    <a:pt x="11" y="653"/>
                  </a:lnTo>
                  <a:lnTo>
                    <a:pt x="23" y="599"/>
                  </a:lnTo>
                  <a:lnTo>
                    <a:pt x="40" y="547"/>
                  </a:lnTo>
                  <a:lnTo>
                    <a:pt x="64" y="498"/>
                  </a:lnTo>
                  <a:lnTo>
                    <a:pt x="92" y="451"/>
                  </a:lnTo>
                  <a:lnTo>
                    <a:pt x="125" y="406"/>
                  </a:lnTo>
                  <a:lnTo>
                    <a:pt x="163" y="365"/>
                  </a:lnTo>
                  <a:lnTo>
                    <a:pt x="413" y="110"/>
                  </a:lnTo>
                  <a:lnTo>
                    <a:pt x="415" y="109"/>
                  </a:lnTo>
                  <a:lnTo>
                    <a:pt x="454" y="76"/>
                  </a:lnTo>
                  <a:lnTo>
                    <a:pt x="493" y="50"/>
                  </a:lnTo>
                  <a:lnTo>
                    <a:pt x="535" y="28"/>
                  </a:lnTo>
                  <a:lnTo>
                    <a:pt x="577" y="13"/>
                  </a:lnTo>
                  <a:lnTo>
                    <a:pt x="621" y="4"/>
                  </a:lnTo>
                  <a:lnTo>
                    <a:pt x="6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0"/>
            <p:cNvSpPr>
              <a:spLocks/>
            </p:cNvSpPr>
            <p:nvPr/>
          </p:nvSpPr>
          <p:spPr bwMode="auto">
            <a:xfrm>
              <a:off x="2787650" y="4495800"/>
              <a:ext cx="112713" cy="111125"/>
            </a:xfrm>
            <a:custGeom>
              <a:avLst/>
              <a:gdLst>
                <a:gd name="T0" fmla="*/ 116 w 1053"/>
                <a:gd name="T1" fmla="*/ 1 h 1057"/>
                <a:gd name="T2" fmla="*/ 268 w 1053"/>
                <a:gd name="T3" fmla="*/ 39 h 1057"/>
                <a:gd name="T4" fmla="*/ 414 w 1053"/>
                <a:gd name="T5" fmla="*/ 95 h 1057"/>
                <a:gd name="T6" fmla="*/ 549 w 1053"/>
                <a:gd name="T7" fmla="*/ 172 h 1057"/>
                <a:gd name="T8" fmla="*/ 674 w 1053"/>
                <a:gd name="T9" fmla="*/ 267 h 1057"/>
                <a:gd name="T10" fmla="*/ 787 w 1053"/>
                <a:gd name="T11" fmla="*/ 379 h 1057"/>
                <a:gd name="T12" fmla="*/ 882 w 1053"/>
                <a:gd name="T13" fmla="*/ 505 h 1057"/>
                <a:gd name="T14" fmla="*/ 957 w 1053"/>
                <a:gd name="T15" fmla="*/ 641 h 1057"/>
                <a:gd name="T16" fmla="*/ 1015 w 1053"/>
                <a:gd name="T17" fmla="*/ 786 h 1057"/>
                <a:gd name="T18" fmla="*/ 1052 w 1053"/>
                <a:gd name="T19" fmla="*/ 940 h 1057"/>
                <a:gd name="T20" fmla="*/ 1049 w 1053"/>
                <a:gd name="T21" fmla="*/ 985 h 1057"/>
                <a:gd name="T22" fmla="*/ 1028 w 1053"/>
                <a:gd name="T23" fmla="*/ 1023 h 1057"/>
                <a:gd name="T24" fmla="*/ 992 w 1053"/>
                <a:gd name="T25" fmla="*/ 1049 h 1057"/>
                <a:gd name="T26" fmla="*/ 964 w 1053"/>
                <a:gd name="T27" fmla="*/ 1055 h 1057"/>
                <a:gd name="T28" fmla="*/ 953 w 1053"/>
                <a:gd name="T29" fmla="*/ 1057 h 1057"/>
                <a:gd name="T30" fmla="*/ 908 w 1053"/>
                <a:gd name="T31" fmla="*/ 1046 h 1057"/>
                <a:gd name="T32" fmla="*/ 873 w 1053"/>
                <a:gd name="T33" fmla="*/ 1017 h 1057"/>
                <a:gd name="T34" fmla="*/ 855 w 1053"/>
                <a:gd name="T35" fmla="*/ 973 h 1057"/>
                <a:gd name="T36" fmla="*/ 819 w 1053"/>
                <a:gd name="T37" fmla="*/ 832 h 1057"/>
                <a:gd name="T38" fmla="*/ 762 w 1053"/>
                <a:gd name="T39" fmla="*/ 699 h 1057"/>
                <a:gd name="T40" fmla="*/ 687 w 1053"/>
                <a:gd name="T41" fmla="*/ 575 h 1057"/>
                <a:gd name="T42" fmla="*/ 591 w 1053"/>
                <a:gd name="T43" fmla="*/ 463 h 1057"/>
                <a:gd name="T44" fmla="*/ 479 w 1053"/>
                <a:gd name="T45" fmla="*/ 367 h 1057"/>
                <a:gd name="T46" fmla="*/ 356 w 1053"/>
                <a:gd name="T47" fmla="*/ 290 h 1057"/>
                <a:gd name="T48" fmla="*/ 223 w 1053"/>
                <a:gd name="T49" fmla="*/ 233 h 1057"/>
                <a:gd name="T50" fmla="*/ 82 w 1053"/>
                <a:gd name="T51" fmla="*/ 198 h 1057"/>
                <a:gd name="T52" fmla="*/ 40 w 1053"/>
                <a:gd name="T53" fmla="*/ 181 h 1057"/>
                <a:gd name="T54" fmla="*/ 12 w 1053"/>
                <a:gd name="T55" fmla="*/ 148 h 1057"/>
                <a:gd name="T56" fmla="*/ 0 w 1053"/>
                <a:gd name="T57" fmla="*/ 106 h 1057"/>
                <a:gd name="T58" fmla="*/ 7 w 1053"/>
                <a:gd name="T59" fmla="*/ 61 h 1057"/>
                <a:gd name="T60" fmla="*/ 33 w 1053"/>
                <a:gd name="T61" fmla="*/ 25 h 1057"/>
                <a:gd name="T62" fmla="*/ 71 w 1053"/>
                <a:gd name="T63" fmla="*/ 4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3" h="1057">
                  <a:moveTo>
                    <a:pt x="93" y="0"/>
                  </a:moveTo>
                  <a:lnTo>
                    <a:pt x="116" y="1"/>
                  </a:lnTo>
                  <a:lnTo>
                    <a:pt x="194" y="17"/>
                  </a:lnTo>
                  <a:lnTo>
                    <a:pt x="268" y="39"/>
                  </a:lnTo>
                  <a:lnTo>
                    <a:pt x="342" y="64"/>
                  </a:lnTo>
                  <a:lnTo>
                    <a:pt x="414" y="95"/>
                  </a:lnTo>
                  <a:lnTo>
                    <a:pt x="482" y="132"/>
                  </a:lnTo>
                  <a:lnTo>
                    <a:pt x="549" y="172"/>
                  </a:lnTo>
                  <a:lnTo>
                    <a:pt x="613" y="217"/>
                  </a:lnTo>
                  <a:lnTo>
                    <a:pt x="674" y="267"/>
                  </a:lnTo>
                  <a:lnTo>
                    <a:pt x="733" y="322"/>
                  </a:lnTo>
                  <a:lnTo>
                    <a:pt x="787" y="379"/>
                  </a:lnTo>
                  <a:lnTo>
                    <a:pt x="836" y="441"/>
                  </a:lnTo>
                  <a:lnTo>
                    <a:pt x="882" y="505"/>
                  </a:lnTo>
                  <a:lnTo>
                    <a:pt x="922" y="572"/>
                  </a:lnTo>
                  <a:lnTo>
                    <a:pt x="957" y="641"/>
                  </a:lnTo>
                  <a:lnTo>
                    <a:pt x="989" y="713"/>
                  </a:lnTo>
                  <a:lnTo>
                    <a:pt x="1015" y="786"/>
                  </a:lnTo>
                  <a:lnTo>
                    <a:pt x="1036" y="862"/>
                  </a:lnTo>
                  <a:lnTo>
                    <a:pt x="1052" y="940"/>
                  </a:lnTo>
                  <a:lnTo>
                    <a:pt x="1053" y="963"/>
                  </a:lnTo>
                  <a:lnTo>
                    <a:pt x="1049" y="985"/>
                  </a:lnTo>
                  <a:lnTo>
                    <a:pt x="1040" y="1005"/>
                  </a:lnTo>
                  <a:lnTo>
                    <a:pt x="1028" y="1023"/>
                  </a:lnTo>
                  <a:lnTo>
                    <a:pt x="1012" y="1038"/>
                  </a:lnTo>
                  <a:lnTo>
                    <a:pt x="992" y="1049"/>
                  </a:lnTo>
                  <a:lnTo>
                    <a:pt x="970" y="1055"/>
                  </a:lnTo>
                  <a:lnTo>
                    <a:pt x="964" y="1055"/>
                  </a:lnTo>
                  <a:lnTo>
                    <a:pt x="958" y="1057"/>
                  </a:lnTo>
                  <a:lnTo>
                    <a:pt x="953" y="1057"/>
                  </a:lnTo>
                  <a:lnTo>
                    <a:pt x="930" y="1053"/>
                  </a:lnTo>
                  <a:lnTo>
                    <a:pt x="908" y="1046"/>
                  </a:lnTo>
                  <a:lnTo>
                    <a:pt x="889" y="1033"/>
                  </a:lnTo>
                  <a:lnTo>
                    <a:pt x="873" y="1017"/>
                  </a:lnTo>
                  <a:lnTo>
                    <a:pt x="862" y="997"/>
                  </a:lnTo>
                  <a:lnTo>
                    <a:pt x="855" y="973"/>
                  </a:lnTo>
                  <a:lnTo>
                    <a:pt x="839" y="902"/>
                  </a:lnTo>
                  <a:lnTo>
                    <a:pt x="819" y="832"/>
                  </a:lnTo>
                  <a:lnTo>
                    <a:pt x="793" y="764"/>
                  </a:lnTo>
                  <a:lnTo>
                    <a:pt x="762" y="699"/>
                  </a:lnTo>
                  <a:lnTo>
                    <a:pt x="727" y="636"/>
                  </a:lnTo>
                  <a:lnTo>
                    <a:pt x="687" y="575"/>
                  </a:lnTo>
                  <a:lnTo>
                    <a:pt x="641" y="517"/>
                  </a:lnTo>
                  <a:lnTo>
                    <a:pt x="591" y="463"/>
                  </a:lnTo>
                  <a:lnTo>
                    <a:pt x="537" y="412"/>
                  </a:lnTo>
                  <a:lnTo>
                    <a:pt x="479" y="367"/>
                  </a:lnTo>
                  <a:lnTo>
                    <a:pt x="419" y="326"/>
                  </a:lnTo>
                  <a:lnTo>
                    <a:pt x="356" y="290"/>
                  </a:lnTo>
                  <a:lnTo>
                    <a:pt x="291" y="259"/>
                  </a:lnTo>
                  <a:lnTo>
                    <a:pt x="223" y="233"/>
                  </a:lnTo>
                  <a:lnTo>
                    <a:pt x="153" y="213"/>
                  </a:lnTo>
                  <a:lnTo>
                    <a:pt x="82" y="198"/>
                  </a:lnTo>
                  <a:lnTo>
                    <a:pt x="60" y="191"/>
                  </a:lnTo>
                  <a:lnTo>
                    <a:pt x="40" y="181"/>
                  </a:lnTo>
                  <a:lnTo>
                    <a:pt x="23" y="166"/>
                  </a:lnTo>
                  <a:lnTo>
                    <a:pt x="12" y="148"/>
                  </a:lnTo>
                  <a:lnTo>
                    <a:pt x="3" y="127"/>
                  </a:lnTo>
                  <a:lnTo>
                    <a:pt x="0" y="106"/>
                  </a:lnTo>
                  <a:lnTo>
                    <a:pt x="1" y="82"/>
                  </a:lnTo>
                  <a:lnTo>
                    <a:pt x="7" y="61"/>
                  </a:lnTo>
                  <a:lnTo>
                    <a:pt x="18" y="41"/>
                  </a:lnTo>
                  <a:lnTo>
                    <a:pt x="33" y="25"/>
                  </a:lnTo>
                  <a:lnTo>
                    <a:pt x="51" y="12"/>
                  </a:lnTo>
                  <a:lnTo>
                    <a:pt x="71" y="4"/>
                  </a:lnTo>
                  <a:lnTo>
                    <a:pt x="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1"/>
            <p:cNvSpPr>
              <a:spLocks/>
            </p:cNvSpPr>
            <p:nvPr/>
          </p:nvSpPr>
          <p:spPr bwMode="auto">
            <a:xfrm>
              <a:off x="2790825" y="4427538"/>
              <a:ext cx="176213" cy="176212"/>
            </a:xfrm>
            <a:custGeom>
              <a:avLst/>
              <a:gdLst>
                <a:gd name="T0" fmla="*/ 116 w 1658"/>
                <a:gd name="T1" fmla="*/ 3 h 1664"/>
                <a:gd name="T2" fmla="*/ 322 w 1658"/>
                <a:gd name="T3" fmla="*/ 50 h 1664"/>
                <a:gd name="T4" fmla="*/ 520 w 1658"/>
                <a:gd name="T5" fmla="*/ 119 h 1664"/>
                <a:gd name="T6" fmla="*/ 709 w 1658"/>
                <a:gd name="T7" fmla="*/ 211 h 1664"/>
                <a:gd name="T8" fmla="*/ 887 w 1658"/>
                <a:gd name="T9" fmla="*/ 323 h 1664"/>
                <a:gd name="T10" fmla="*/ 1052 w 1658"/>
                <a:gd name="T11" fmla="*/ 457 h 1664"/>
                <a:gd name="T12" fmla="*/ 1204 w 1658"/>
                <a:gd name="T13" fmla="*/ 608 h 1664"/>
                <a:gd name="T14" fmla="*/ 1336 w 1658"/>
                <a:gd name="T15" fmla="*/ 774 h 1664"/>
                <a:gd name="T16" fmla="*/ 1448 w 1658"/>
                <a:gd name="T17" fmla="*/ 952 h 1664"/>
                <a:gd name="T18" fmla="*/ 1540 w 1658"/>
                <a:gd name="T19" fmla="*/ 1142 h 1664"/>
                <a:gd name="T20" fmla="*/ 1609 w 1658"/>
                <a:gd name="T21" fmla="*/ 1341 h 1664"/>
                <a:gd name="T22" fmla="*/ 1657 w 1658"/>
                <a:gd name="T23" fmla="*/ 1547 h 1664"/>
                <a:gd name="T24" fmla="*/ 1653 w 1658"/>
                <a:gd name="T25" fmla="*/ 1592 h 1664"/>
                <a:gd name="T26" fmla="*/ 1632 w 1658"/>
                <a:gd name="T27" fmla="*/ 1631 h 1664"/>
                <a:gd name="T28" fmla="*/ 1597 w 1658"/>
                <a:gd name="T29" fmla="*/ 1656 h 1664"/>
                <a:gd name="T30" fmla="*/ 1569 w 1658"/>
                <a:gd name="T31" fmla="*/ 1663 h 1664"/>
                <a:gd name="T32" fmla="*/ 1558 w 1658"/>
                <a:gd name="T33" fmla="*/ 1664 h 1664"/>
                <a:gd name="T34" fmla="*/ 1513 w 1658"/>
                <a:gd name="T35" fmla="*/ 1653 h 1664"/>
                <a:gd name="T36" fmla="*/ 1478 w 1658"/>
                <a:gd name="T37" fmla="*/ 1623 h 1664"/>
                <a:gd name="T38" fmla="*/ 1460 w 1658"/>
                <a:gd name="T39" fmla="*/ 1580 h 1664"/>
                <a:gd name="T40" fmla="*/ 1418 w 1658"/>
                <a:gd name="T41" fmla="*/ 1396 h 1664"/>
                <a:gd name="T42" fmla="*/ 1356 w 1658"/>
                <a:gd name="T43" fmla="*/ 1218 h 1664"/>
                <a:gd name="T44" fmla="*/ 1274 w 1658"/>
                <a:gd name="T45" fmla="*/ 1048 h 1664"/>
                <a:gd name="T46" fmla="*/ 1174 w 1658"/>
                <a:gd name="T47" fmla="*/ 889 h 1664"/>
                <a:gd name="T48" fmla="*/ 1056 w 1658"/>
                <a:gd name="T49" fmla="*/ 741 h 1664"/>
                <a:gd name="T50" fmla="*/ 920 w 1658"/>
                <a:gd name="T51" fmla="*/ 605 h 1664"/>
                <a:gd name="T52" fmla="*/ 772 w 1658"/>
                <a:gd name="T53" fmla="*/ 487 h 1664"/>
                <a:gd name="T54" fmla="*/ 613 w 1658"/>
                <a:gd name="T55" fmla="*/ 385 h 1664"/>
                <a:gd name="T56" fmla="*/ 445 w 1658"/>
                <a:gd name="T57" fmla="*/ 304 h 1664"/>
                <a:gd name="T58" fmla="*/ 267 w 1658"/>
                <a:gd name="T59" fmla="*/ 242 h 1664"/>
                <a:gd name="T60" fmla="*/ 83 w 1658"/>
                <a:gd name="T61" fmla="*/ 199 h 1664"/>
                <a:gd name="T62" fmla="*/ 41 w 1658"/>
                <a:gd name="T63" fmla="*/ 182 h 1664"/>
                <a:gd name="T64" fmla="*/ 12 w 1658"/>
                <a:gd name="T65" fmla="*/ 149 h 1664"/>
                <a:gd name="T66" fmla="*/ 0 w 1658"/>
                <a:gd name="T67" fmla="*/ 107 h 1664"/>
                <a:gd name="T68" fmla="*/ 7 w 1658"/>
                <a:gd name="T69" fmla="*/ 61 h 1664"/>
                <a:gd name="T70" fmla="*/ 33 w 1658"/>
                <a:gd name="T71" fmla="*/ 26 h 1664"/>
                <a:gd name="T72" fmla="*/ 71 w 1658"/>
                <a:gd name="T73" fmla="*/ 5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8" h="1664">
                  <a:moveTo>
                    <a:pt x="92" y="0"/>
                  </a:moveTo>
                  <a:lnTo>
                    <a:pt x="116" y="3"/>
                  </a:lnTo>
                  <a:lnTo>
                    <a:pt x="220" y="23"/>
                  </a:lnTo>
                  <a:lnTo>
                    <a:pt x="322" y="50"/>
                  </a:lnTo>
                  <a:lnTo>
                    <a:pt x="422" y="82"/>
                  </a:lnTo>
                  <a:lnTo>
                    <a:pt x="520" y="119"/>
                  </a:lnTo>
                  <a:lnTo>
                    <a:pt x="616" y="163"/>
                  </a:lnTo>
                  <a:lnTo>
                    <a:pt x="709" y="211"/>
                  </a:lnTo>
                  <a:lnTo>
                    <a:pt x="799" y="264"/>
                  </a:lnTo>
                  <a:lnTo>
                    <a:pt x="887" y="323"/>
                  </a:lnTo>
                  <a:lnTo>
                    <a:pt x="971" y="387"/>
                  </a:lnTo>
                  <a:lnTo>
                    <a:pt x="1052" y="457"/>
                  </a:lnTo>
                  <a:lnTo>
                    <a:pt x="1130" y="530"/>
                  </a:lnTo>
                  <a:lnTo>
                    <a:pt x="1204" y="608"/>
                  </a:lnTo>
                  <a:lnTo>
                    <a:pt x="1272" y="689"/>
                  </a:lnTo>
                  <a:lnTo>
                    <a:pt x="1336" y="774"/>
                  </a:lnTo>
                  <a:lnTo>
                    <a:pt x="1395" y="861"/>
                  </a:lnTo>
                  <a:lnTo>
                    <a:pt x="1448" y="952"/>
                  </a:lnTo>
                  <a:lnTo>
                    <a:pt x="1497" y="1046"/>
                  </a:lnTo>
                  <a:lnTo>
                    <a:pt x="1540" y="1142"/>
                  </a:lnTo>
                  <a:lnTo>
                    <a:pt x="1577" y="1241"/>
                  </a:lnTo>
                  <a:lnTo>
                    <a:pt x="1609" y="1341"/>
                  </a:lnTo>
                  <a:lnTo>
                    <a:pt x="1635" y="1444"/>
                  </a:lnTo>
                  <a:lnTo>
                    <a:pt x="1657" y="1547"/>
                  </a:lnTo>
                  <a:lnTo>
                    <a:pt x="1658" y="1571"/>
                  </a:lnTo>
                  <a:lnTo>
                    <a:pt x="1653" y="1592"/>
                  </a:lnTo>
                  <a:lnTo>
                    <a:pt x="1645" y="1612"/>
                  </a:lnTo>
                  <a:lnTo>
                    <a:pt x="1632" y="1631"/>
                  </a:lnTo>
                  <a:lnTo>
                    <a:pt x="1616" y="1645"/>
                  </a:lnTo>
                  <a:lnTo>
                    <a:pt x="1597" y="1656"/>
                  </a:lnTo>
                  <a:lnTo>
                    <a:pt x="1575" y="1662"/>
                  </a:lnTo>
                  <a:lnTo>
                    <a:pt x="1569" y="1663"/>
                  </a:lnTo>
                  <a:lnTo>
                    <a:pt x="1564" y="1663"/>
                  </a:lnTo>
                  <a:lnTo>
                    <a:pt x="1558" y="1664"/>
                  </a:lnTo>
                  <a:lnTo>
                    <a:pt x="1534" y="1660"/>
                  </a:lnTo>
                  <a:lnTo>
                    <a:pt x="1513" y="1653"/>
                  </a:lnTo>
                  <a:lnTo>
                    <a:pt x="1494" y="1640"/>
                  </a:lnTo>
                  <a:lnTo>
                    <a:pt x="1478" y="1623"/>
                  </a:lnTo>
                  <a:lnTo>
                    <a:pt x="1467" y="1604"/>
                  </a:lnTo>
                  <a:lnTo>
                    <a:pt x="1460" y="1580"/>
                  </a:lnTo>
                  <a:lnTo>
                    <a:pt x="1442" y="1487"/>
                  </a:lnTo>
                  <a:lnTo>
                    <a:pt x="1418" y="1396"/>
                  </a:lnTo>
                  <a:lnTo>
                    <a:pt x="1389" y="1306"/>
                  </a:lnTo>
                  <a:lnTo>
                    <a:pt x="1356" y="1218"/>
                  </a:lnTo>
                  <a:lnTo>
                    <a:pt x="1318" y="1132"/>
                  </a:lnTo>
                  <a:lnTo>
                    <a:pt x="1274" y="1048"/>
                  </a:lnTo>
                  <a:lnTo>
                    <a:pt x="1226" y="967"/>
                  </a:lnTo>
                  <a:lnTo>
                    <a:pt x="1174" y="889"/>
                  </a:lnTo>
                  <a:lnTo>
                    <a:pt x="1117" y="813"/>
                  </a:lnTo>
                  <a:lnTo>
                    <a:pt x="1056" y="741"/>
                  </a:lnTo>
                  <a:lnTo>
                    <a:pt x="990" y="670"/>
                  </a:lnTo>
                  <a:lnTo>
                    <a:pt x="920" y="605"/>
                  </a:lnTo>
                  <a:lnTo>
                    <a:pt x="847" y="543"/>
                  </a:lnTo>
                  <a:lnTo>
                    <a:pt x="772" y="487"/>
                  </a:lnTo>
                  <a:lnTo>
                    <a:pt x="694" y="433"/>
                  </a:lnTo>
                  <a:lnTo>
                    <a:pt x="613" y="385"/>
                  </a:lnTo>
                  <a:lnTo>
                    <a:pt x="530" y="342"/>
                  </a:lnTo>
                  <a:lnTo>
                    <a:pt x="445" y="304"/>
                  </a:lnTo>
                  <a:lnTo>
                    <a:pt x="356" y="270"/>
                  </a:lnTo>
                  <a:lnTo>
                    <a:pt x="267" y="242"/>
                  </a:lnTo>
                  <a:lnTo>
                    <a:pt x="176" y="217"/>
                  </a:lnTo>
                  <a:lnTo>
                    <a:pt x="83" y="199"/>
                  </a:lnTo>
                  <a:lnTo>
                    <a:pt x="60" y="193"/>
                  </a:lnTo>
                  <a:lnTo>
                    <a:pt x="41" y="182"/>
                  </a:lnTo>
                  <a:lnTo>
                    <a:pt x="25" y="167"/>
                  </a:lnTo>
                  <a:lnTo>
                    <a:pt x="12" y="149"/>
                  </a:lnTo>
                  <a:lnTo>
                    <a:pt x="4" y="129"/>
                  </a:lnTo>
                  <a:lnTo>
                    <a:pt x="0" y="107"/>
                  </a:lnTo>
                  <a:lnTo>
                    <a:pt x="1" y="84"/>
                  </a:lnTo>
                  <a:lnTo>
                    <a:pt x="7" y="61"/>
                  </a:lnTo>
                  <a:lnTo>
                    <a:pt x="19" y="42"/>
                  </a:lnTo>
                  <a:lnTo>
                    <a:pt x="33" y="26"/>
                  </a:lnTo>
                  <a:lnTo>
                    <a:pt x="51" y="13"/>
                  </a:lnTo>
                  <a:lnTo>
                    <a:pt x="71" y="5"/>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4931123" y="3186124"/>
            <a:ext cx="377825" cy="288925"/>
            <a:chOff x="9985375" y="2692400"/>
            <a:chExt cx="377825" cy="288925"/>
          </a:xfrm>
          <a:solidFill>
            <a:schemeClr val="bg1"/>
          </a:solidFill>
        </p:grpSpPr>
        <p:sp>
          <p:nvSpPr>
            <p:cNvPr id="15"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4971249" y="4622648"/>
            <a:ext cx="298450" cy="373063"/>
            <a:chOff x="10180638" y="3443288"/>
            <a:chExt cx="298450" cy="373063"/>
          </a:xfrm>
          <a:solidFill>
            <a:schemeClr val="bg1"/>
          </a:solidFill>
        </p:grpSpPr>
        <p:sp>
          <p:nvSpPr>
            <p:cNvPr id="18" name="Freeform 165"/>
            <p:cNvSpPr>
              <a:spLocks noEditPoints="1"/>
            </p:cNvSpPr>
            <p:nvPr/>
          </p:nvSpPr>
          <p:spPr bwMode="auto">
            <a:xfrm>
              <a:off x="10180638" y="3443288"/>
              <a:ext cx="298450" cy="373063"/>
            </a:xfrm>
            <a:custGeom>
              <a:avLst/>
              <a:gdLst>
                <a:gd name="T0" fmla="*/ 1071 w 2639"/>
                <a:gd name="T1" fmla="*/ 213 h 3292"/>
                <a:gd name="T2" fmla="*/ 771 w 2639"/>
                <a:gd name="T3" fmla="*/ 328 h 3292"/>
                <a:gd name="T4" fmla="*/ 519 w 2639"/>
                <a:gd name="T5" fmla="*/ 519 h 3292"/>
                <a:gd name="T6" fmla="*/ 328 w 2639"/>
                <a:gd name="T7" fmla="*/ 771 h 3292"/>
                <a:gd name="T8" fmla="*/ 214 w 2639"/>
                <a:gd name="T9" fmla="*/ 1071 h 3292"/>
                <a:gd name="T10" fmla="*/ 189 w 2639"/>
                <a:gd name="T11" fmla="*/ 1392 h 3292"/>
                <a:gd name="T12" fmla="*/ 208 w 2639"/>
                <a:gd name="T13" fmla="*/ 1538 h 3292"/>
                <a:gd name="T14" fmla="*/ 214 w 2639"/>
                <a:gd name="T15" fmla="*/ 1569 h 3292"/>
                <a:gd name="T16" fmla="*/ 291 w 2639"/>
                <a:gd name="T17" fmla="*/ 1795 h 3292"/>
                <a:gd name="T18" fmla="*/ 316 w 2639"/>
                <a:gd name="T19" fmla="*/ 1854 h 3292"/>
                <a:gd name="T20" fmla="*/ 450 w 2639"/>
                <a:gd name="T21" fmla="*/ 2107 h 3292"/>
                <a:gd name="T22" fmla="*/ 652 w 2639"/>
                <a:gd name="T23" fmla="*/ 2401 h 3292"/>
                <a:gd name="T24" fmla="*/ 937 w 2639"/>
                <a:gd name="T25" fmla="*/ 2728 h 3292"/>
                <a:gd name="T26" fmla="*/ 1318 w 2639"/>
                <a:gd name="T27" fmla="*/ 3079 h 3292"/>
                <a:gd name="T28" fmla="*/ 1701 w 2639"/>
                <a:gd name="T29" fmla="*/ 2728 h 3292"/>
                <a:gd name="T30" fmla="*/ 1985 w 2639"/>
                <a:gd name="T31" fmla="*/ 2401 h 3292"/>
                <a:gd name="T32" fmla="*/ 2188 w 2639"/>
                <a:gd name="T33" fmla="*/ 2107 h 3292"/>
                <a:gd name="T34" fmla="*/ 2321 w 2639"/>
                <a:gd name="T35" fmla="*/ 1854 h 3292"/>
                <a:gd name="T36" fmla="*/ 2347 w 2639"/>
                <a:gd name="T37" fmla="*/ 1795 h 3292"/>
                <a:gd name="T38" fmla="*/ 2424 w 2639"/>
                <a:gd name="T39" fmla="*/ 1569 h 3292"/>
                <a:gd name="T40" fmla="*/ 2430 w 2639"/>
                <a:gd name="T41" fmla="*/ 1537 h 3292"/>
                <a:gd name="T42" fmla="*/ 2451 w 2639"/>
                <a:gd name="T43" fmla="*/ 1320 h 3292"/>
                <a:gd name="T44" fmla="*/ 2403 w 2639"/>
                <a:gd name="T45" fmla="*/ 992 h 3292"/>
                <a:gd name="T46" fmla="*/ 2269 w 2639"/>
                <a:gd name="T47" fmla="*/ 703 h 3292"/>
                <a:gd name="T48" fmla="*/ 2061 w 2639"/>
                <a:gd name="T49" fmla="*/ 465 h 3292"/>
                <a:gd name="T50" fmla="*/ 1796 w 2639"/>
                <a:gd name="T51" fmla="*/ 291 h 3292"/>
                <a:gd name="T52" fmla="*/ 1486 w 2639"/>
                <a:gd name="T53" fmla="*/ 198 h 3292"/>
                <a:gd name="T54" fmla="*/ 1409 w 2639"/>
                <a:gd name="T55" fmla="*/ 3 h 3292"/>
                <a:gd name="T56" fmla="*/ 1752 w 2639"/>
                <a:gd name="T57" fmla="*/ 73 h 3292"/>
                <a:gd name="T58" fmla="*/ 2056 w 2639"/>
                <a:gd name="T59" fmla="*/ 226 h 3292"/>
                <a:gd name="T60" fmla="*/ 2309 w 2639"/>
                <a:gd name="T61" fmla="*/ 449 h 3292"/>
                <a:gd name="T62" fmla="*/ 2498 w 2639"/>
                <a:gd name="T63" fmla="*/ 729 h 3292"/>
                <a:gd name="T64" fmla="*/ 2611 w 2639"/>
                <a:gd name="T65" fmla="*/ 1054 h 3292"/>
                <a:gd name="T66" fmla="*/ 2636 w 2639"/>
                <a:gd name="T67" fmla="*/ 1403 h 3292"/>
                <a:gd name="T68" fmla="*/ 2613 w 2639"/>
                <a:gd name="T69" fmla="*/ 1582 h 3292"/>
                <a:gd name="T70" fmla="*/ 2569 w 2639"/>
                <a:gd name="T71" fmla="*/ 1744 h 3292"/>
                <a:gd name="T72" fmla="*/ 2464 w 2639"/>
                <a:gd name="T73" fmla="*/ 1990 h 3292"/>
                <a:gd name="T74" fmla="*/ 2312 w 2639"/>
                <a:gd name="T75" fmla="*/ 2262 h 3292"/>
                <a:gd name="T76" fmla="*/ 2089 w 2639"/>
                <a:gd name="T77" fmla="*/ 2571 h 3292"/>
                <a:gd name="T78" fmla="*/ 1782 w 2639"/>
                <a:gd name="T79" fmla="*/ 2912 h 3292"/>
                <a:gd name="T80" fmla="*/ 1379 w 2639"/>
                <a:gd name="T81" fmla="*/ 3272 h 3292"/>
                <a:gd name="T82" fmla="*/ 1298 w 2639"/>
                <a:gd name="T83" fmla="*/ 3290 h 3292"/>
                <a:gd name="T84" fmla="*/ 1046 w 2639"/>
                <a:gd name="T85" fmla="*/ 3090 h 3292"/>
                <a:gd name="T86" fmla="*/ 692 w 2639"/>
                <a:gd name="T87" fmla="*/ 2738 h 3292"/>
                <a:gd name="T88" fmla="*/ 429 w 2639"/>
                <a:gd name="T89" fmla="*/ 2412 h 3292"/>
                <a:gd name="T90" fmla="*/ 243 w 2639"/>
                <a:gd name="T91" fmla="*/ 2121 h 3292"/>
                <a:gd name="T92" fmla="*/ 121 w 2639"/>
                <a:gd name="T93" fmla="*/ 1872 h 3292"/>
                <a:gd name="T94" fmla="*/ 33 w 2639"/>
                <a:gd name="T95" fmla="*/ 1612 h 3292"/>
                <a:gd name="T96" fmla="*/ 24 w 2639"/>
                <a:gd name="T97" fmla="*/ 1568 h 3292"/>
                <a:gd name="T98" fmla="*/ 3 w 2639"/>
                <a:gd name="T99" fmla="*/ 1229 h 3292"/>
                <a:gd name="T100" fmla="*/ 73 w 2639"/>
                <a:gd name="T101" fmla="*/ 887 h 3292"/>
                <a:gd name="T102" fmla="*/ 226 w 2639"/>
                <a:gd name="T103" fmla="*/ 583 h 3292"/>
                <a:gd name="T104" fmla="*/ 448 w 2639"/>
                <a:gd name="T105" fmla="*/ 329 h 3292"/>
                <a:gd name="T106" fmla="*/ 728 w 2639"/>
                <a:gd name="T107" fmla="*/ 140 h 3292"/>
                <a:gd name="T108" fmla="*/ 1053 w 2639"/>
                <a:gd name="T109" fmla="*/ 27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9" h="3292">
                  <a:moveTo>
                    <a:pt x="1318" y="186"/>
                  </a:moveTo>
                  <a:lnTo>
                    <a:pt x="1234" y="189"/>
                  </a:lnTo>
                  <a:lnTo>
                    <a:pt x="1151" y="198"/>
                  </a:lnTo>
                  <a:lnTo>
                    <a:pt x="1071" y="213"/>
                  </a:lnTo>
                  <a:lnTo>
                    <a:pt x="992" y="234"/>
                  </a:lnTo>
                  <a:lnTo>
                    <a:pt x="916" y="260"/>
                  </a:lnTo>
                  <a:lnTo>
                    <a:pt x="842" y="291"/>
                  </a:lnTo>
                  <a:lnTo>
                    <a:pt x="771" y="328"/>
                  </a:lnTo>
                  <a:lnTo>
                    <a:pt x="703" y="369"/>
                  </a:lnTo>
                  <a:lnTo>
                    <a:pt x="638" y="415"/>
                  </a:lnTo>
                  <a:lnTo>
                    <a:pt x="576" y="465"/>
                  </a:lnTo>
                  <a:lnTo>
                    <a:pt x="519" y="519"/>
                  </a:lnTo>
                  <a:lnTo>
                    <a:pt x="465" y="577"/>
                  </a:lnTo>
                  <a:lnTo>
                    <a:pt x="415" y="638"/>
                  </a:lnTo>
                  <a:lnTo>
                    <a:pt x="369" y="703"/>
                  </a:lnTo>
                  <a:lnTo>
                    <a:pt x="328" y="771"/>
                  </a:lnTo>
                  <a:lnTo>
                    <a:pt x="292" y="842"/>
                  </a:lnTo>
                  <a:lnTo>
                    <a:pt x="261" y="916"/>
                  </a:lnTo>
                  <a:lnTo>
                    <a:pt x="235" y="992"/>
                  </a:lnTo>
                  <a:lnTo>
                    <a:pt x="214" y="1071"/>
                  </a:lnTo>
                  <a:lnTo>
                    <a:pt x="199" y="1152"/>
                  </a:lnTo>
                  <a:lnTo>
                    <a:pt x="190" y="1234"/>
                  </a:lnTo>
                  <a:lnTo>
                    <a:pt x="187" y="1320"/>
                  </a:lnTo>
                  <a:lnTo>
                    <a:pt x="189" y="1392"/>
                  </a:lnTo>
                  <a:lnTo>
                    <a:pt x="196" y="1464"/>
                  </a:lnTo>
                  <a:lnTo>
                    <a:pt x="207" y="1535"/>
                  </a:lnTo>
                  <a:lnTo>
                    <a:pt x="207" y="1537"/>
                  </a:lnTo>
                  <a:lnTo>
                    <a:pt x="208" y="1538"/>
                  </a:lnTo>
                  <a:lnTo>
                    <a:pt x="208" y="1540"/>
                  </a:lnTo>
                  <a:lnTo>
                    <a:pt x="209" y="1545"/>
                  </a:lnTo>
                  <a:lnTo>
                    <a:pt x="211" y="1555"/>
                  </a:lnTo>
                  <a:lnTo>
                    <a:pt x="214" y="1569"/>
                  </a:lnTo>
                  <a:lnTo>
                    <a:pt x="214" y="1571"/>
                  </a:lnTo>
                  <a:lnTo>
                    <a:pt x="235" y="1647"/>
                  </a:lnTo>
                  <a:lnTo>
                    <a:pt x="260" y="1722"/>
                  </a:lnTo>
                  <a:lnTo>
                    <a:pt x="291" y="1795"/>
                  </a:lnTo>
                  <a:lnTo>
                    <a:pt x="291" y="1796"/>
                  </a:lnTo>
                  <a:lnTo>
                    <a:pt x="291" y="1797"/>
                  </a:lnTo>
                  <a:lnTo>
                    <a:pt x="292" y="1798"/>
                  </a:lnTo>
                  <a:lnTo>
                    <a:pt x="316" y="1854"/>
                  </a:lnTo>
                  <a:lnTo>
                    <a:pt x="344" y="1912"/>
                  </a:lnTo>
                  <a:lnTo>
                    <a:pt x="376" y="1974"/>
                  </a:lnTo>
                  <a:lnTo>
                    <a:pt x="411" y="2039"/>
                  </a:lnTo>
                  <a:lnTo>
                    <a:pt x="450" y="2107"/>
                  </a:lnTo>
                  <a:lnTo>
                    <a:pt x="494" y="2177"/>
                  </a:lnTo>
                  <a:lnTo>
                    <a:pt x="542" y="2250"/>
                  </a:lnTo>
                  <a:lnTo>
                    <a:pt x="595" y="2325"/>
                  </a:lnTo>
                  <a:lnTo>
                    <a:pt x="652" y="2401"/>
                  </a:lnTo>
                  <a:lnTo>
                    <a:pt x="715" y="2481"/>
                  </a:lnTo>
                  <a:lnTo>
                    <a:pt x="784" y="2561"/>
                  </a:lnTo>
                  <a:lnTo>
                    <a:pt x="858" y="2644"/>
                  </a:lnTo>
                  <a:lnTo>
                    <a:pt x="937" y="2728"/>
                  </a:lnTo>
                  <a:lnTo>
                    <a:pt x="1023" y="2814"/>
                  </a:lnTo>
                  <a:lnTo>
                    <a:pt x="1115" y="2902"/>
                  </a:lnTo>
                  <a:lnTo>
                    <a:pt x="1213" y="2990"/>
                  </a:lnTo>
                  <a:lnTo>
                    <a:pt x="1318" y="3079"/>
                  </a:lnTo>
                  <a:lnTo>
                    <a:pt x="1424" y="2990"/>
                  </a:lnTo>
                  <a:lnTo>
                    <a:pt x="1523" y="2902"/>
                  </a:lnTo>
                  <a:lnTo>
                    <a:pt x="1615" y="2814"/>
                  </a:lnTo>
                  <a:lnTo>
                    <a:pt x="1701" y="2728"/>
                  </a:lnTo>
                  <a:lnTo>
                    <a:pt x="1780" y="2644"/>
                  </a:lnTo>
                  <a:lnTo>
                    <a:pt x="1854" y="2561"/>
                  </a:lnTo>
                  <a:lnTo>
                    <a:pt x="1922" y="2481"/>
                  </a:lnTo>
                  <a:lnTo>
                    <a:pt x="1985" y="2401"/>
                  </a:lnTo>
                  <a:lnTo>
                    <a:pt x="2043" y="2325"/>
                  </a:lnTo>
                  <a:lnTo>
                    <a:pt x="2096" y="2250"/>
                  </a:lnTo>
                  <a:lnTo>
                    <a:pt x="2144" y="2177"/>
                  </a:lnTo>
                  <a:lnTo>
                    <a:pt x="2188" y="2107"/>
                  </a:lnTo>
                  <a:lnTo>
                    <a:pt x="2227" y="2039"/>
                  </a:lnTo>
                  <a:lnTo>
                    <a:pt x="2262" y="1974"/>
                  </a:lnTo>
                  <a:lnTo>
                    <a:pt x="2294" y="1912"/>
                  </a:lnTo>
                  <a:lnTo>
                    <a:pt x="2321" y="1854"/>
                  </a:lnTo>
                  <a:lnTo>
                    <a:pt x="2346" y="1798"/>
                  </a:lnTo>
                  <a:lnTo>
                    <a:pt x="2346" y="1797"/>
                  </a:lnTo>
                  <a:lnTo>
                    <a:pt x="2347" y="1796"/>
                  </a:lnTo>
                  <a:lnTo>
                    <a:pt x="2347" y="1795"/>
                  </a:lnTo>
                  <a:lnTo>
                    <a:pt x="2378" y="1722"/>
                  </a:lnTo>
                  <a:lnTo>
                    <a:pt x="2404" y="1647"/>
                  </a:lnTo>
                  <a:lnTo>
                    <a:pt x="2424" y="1571"/>
                  </a:lnTo>
                  <a:lnTo>
                    <a:pt x="2424" y="1569"/>
                  </a:lnTo>
                  <a:lnTo>
                    <a:pt x="2427" y="1555"/>
                  </a:lnTo>
                  <a:lnTo>
                    <a:pt x="2429" y="1545"/>
                  </a:lnTo>
                  <a:lnTo>
                    <a:pt x="2430" y="1540"/>
                  </a:lnTo>
                  <a:lnTo>
                    <a:pt x="2430" y="1537"/>
                  </a:lnTo>
                  <a:lnTo>
                    <a:pt x="2431" y="1535"/>
                  </a:lnTo>
                  <a:lnTo>
                    <a:pt x="2442" y="1465"/>
                  </a:lnTo>
                  <a:lnTo>
                    <a:pt x="2449" y="1392"/>
                  </a:lnTo>
                  <a:lnTo>
                    <a:pt x="2451" y="1320"/>
                  </a:lnTo>
                  <a:lnTo>
                    <a:pt x="2448" y="1234"/>
                  </a:lnTo>
                  <a:lnTo>
                    <a:pt x="2439" y="1152"/>
                  </a:lnTo>
                  <a:lnTo>
                    <a:pt x="2424" y="1071"/>
                  </a:lnTo>
                  <a:lnTo>
                    <a:pt x="2403" y="992"/>
                  </a:lnTo>
                  <a:lnTo>
                    <a:pt x="2377" y="916"/>
                  </a:lnTo>
                  <a:lnTo>
                    <a:pt x="2346" y="842"/>
                  </a:lnTo>
                  <a:lnTo>
                    <a:pt x="2310" y="771"/>
                  </a:lnTo>
                  <a:lnTo>
                    <a:pt x="2269" y="703"/>
                  </a:lnTo>
                  <a:lnTo>
                    <a:pt x="2223" y="638"/>
                  </a:lnTo>
                  <a:lnTo>
                    <a:pt x="2173" y="577"/>
                  </a:lnTo>
                  <a:lnTo>
                    <a:pt x="2119" y="519"/>
                  </a:lnTo>
                  <a:lnTo>
                    <a:pt x="2061" y="465"/>
                  </a:lnTo>
                  <a:lnTo>
                    <a:pt x="2000" y="415"/>
                  </a:lnTo>
                  <a:lnTo>
                    <a:pt x="1935" y="369"/>
                  </a:lnTo>
                  <a:lnTo>
                    <a:pt x="1867" y="328"/>
                  </a:lnTo>
                  <a:lnTo>
                    <a:pt x="1796" y="291"/>
                  </a:lnTo>
                  <a:lnTo>
                    <a:pt x="1722" y="260"/>
                  </a:lnTo>
                  <a:lnTo>
                    <a:pt x="1646" y="234"/>
                  </a:lnTo>
                  <a:lnTo>
                    <a:pt x="1567" y="213"/>
                  </a:lnTo>
                  <a:lnTo>
                    <a:pt x="1486" y="198"/>
                  </a:lnTo>
                  <a:lnTo>
                    <a:pt x="1404" y="189"/>
                  </a:lnTo>
                  <a:lnTo>
                    <a:pt x="1318" y="186"/>
                  </a:lnTo>
                  <a:close/>
                  <a:moveTo>
                    <a:pt x="1318" y="0"/>
                  </a:moveTo>
                  <a:lnTo>
                    <a:pt x="1409" y="3"/>
                  </a:lnTo>
                  <a:lnTo>
                    <a:pt x="1498" y="13"/>
                  </a:lnTo>
                  <a:lnTo>
                    <a:pt x="1585" y="27"/>
                  </a:lnTo>
                  <a:lnTo>
                    <a:pt x="1669" y="48"/>
                  </a:lnTo>
                  <a:lnTo>
                    <a:pt x="1752" y="73"/>
                  </a:lnTo>
                  <a:lnTo>
                    <a:pt x="1832" y="104"/>
                  </a:lnTo>
                  <a:lnTo>
                    <a:pt x="1909" y="140"/>
                  </a:lnTo>
                  <a:lnTo>
                    <a:pt x="1984" y="181"/>
                  </a:lnTo>
                  <a:lnTo>
                    <a:pt x="2056" y="226"/>
                  </a:lnTo>
                  <a:lnTo>
                    <a:pt x="2124" y="275"/>
                  </a:lnTo>
                  <a:lnTo>
                    <a:pt x="2189" y="329"/>
                  </a:lnTo>
                  <a:lnTo>
                    <a:pt x="2251" y="387"/>
                  </a:lnTo>
                  <a:lnTo>
                    <a:pt x="2309" y="449"/>
                  </a:lnTo>
                  <a:lnTo>
                    <a:pt x="2363" y="515"/>
                  </a:lnTo>
                  <a:lnTo>
                    <a:pt x="2412" y="583"/>
                  </a:lnTo>
                  <a:lnTo>
                    <a:pt x="2457" y="655"/>
                  </a:lnTo>
                  <a:lnTo>
                    <a:pt x="2498" y="729"/>
                  </a:lnTo>
                  <a:lnTo>
                    <a:pt x="2534" y="807"/>
                  </a:lnTo>
                  <a:lnTo>
                    <a:pt x="2565" y="887"/>
                  </a:lnTo>
                  <a:lnTo>
                    <a:pt x="2591" y="969"/>
                  </a:lnTo>
                  <a:lnTo>
                    <a:pt x="2611" y="1054"/>
                  </a:lnTo>
                  <a:lnTo>
                    <a:pt x="2626" y="1141"/>
                  </a:lnTo>
                  <a:lnTo>
                    <a:pt x="2635" y="1229"/>
                  </a:lnTo>
                  <a:lnTo>
                    <a:pt x="2639" y="1320"/>
                  </a:lnTo>
                  <a:lnTo>
                    <a:pt x="2636" y="1403"/>
                  </a:lnTo>
                  <a:lnTo>
                    <a:pt x="2628" y="1486"/>
                  </a:lnTo>
                  <a:lnTo>
                    <a:pt x="2615" y="1568"/>
                  </a:lnTo>
                  <a:lnTo>
                    <a:pt x="2614" y="1573"/>
                  </a:lnTo>
                  <a:lnTo>
                    <a:pt x="2613" y="1582"/>
                  </a:lnTo>
                  <a:lnTo>
                    <a:pt x="2610" y="1595"/>
                  </a:lnTo>
                  <a:lnTo>
                    <a:pt x="2606" y="1612"/>
                  </a:lnTo>
                  <a:lnTo>
                    <a:pt x="2589" y="1679"/>
                  </a:lnTo>
                  <a:lnTo>
                    <a:pt x="2569" y="1744"/>
                  </a:lnTo>
                  <a:lnTo>
                    <a:pt x="2545" y="1809"/>
                  </a:lnTo>
                  <a:lnTo>
                    <a:pt x="2518" y="1872"/>
                  </a:lnTo>
                  <a:lnTo>
                    <a:pt x="2493" y="1929"/>
                  </a:lnTo>
                  <a:lnTo>
                    <a:pt x="2464" y="1990"/>
                  </a:lnTo>
                  <a:lnTo>
                    <a:pt x="2432" y="2053"/>
                  </a:lnTo>
                  <a:lnTo>
                    <a:pt x="2396" y="2121"/>
                  </a:lnTo>
                  <a:lnTo>
                    <a:pt x="2356" y="2190"/>
                  </a:lnTo>
                  <a:lnTo>
                    <a:pt x="2312" y="2262"/>
                  </a:lnTo>
                  <a:lnTo>
                    <a:pt x="2263" y="2336"/>
                  </a:lnTo>
                  <a:lnTo>
                    <a:pt x="2210" y="2412"/>
                  </a:lnTo>
                  <a:lnTo>
                    <a:pt x="2152" y="2491"/>
                  </a:lnTo>
                  <a:lnTo>
                    <a:pt x="2089" y="2571"/>
                  </a:lnTo>
                  <a:lnTo>
                    <a:pt x="2020" y="2654"/>
                  </a:lnTo>
                  <a:lnTo>
                    <a:pt x="1947" y="2738"/>
                  </a:lnTo>
                  <a:lnTo>
                    <a:pt x="1867" y="2824"/>
                  </a:lnTo>
                  <a:lnTo>
                    <a:pt x="1782" y="2912"/>
                  </a:lnTo>
                  <a:lnTo>
                    <a:pt x="1691" y="3000"/>
                  </a:lnTo>
                  <a:lnTo>
                    <a:pt x="1593" y="3090"/>
                  </a:lnTo>
                  <a:lnTo>
                    <a:pt x="1489" y="3180"/>
                  </a:lnTo>
                  <a:lnTo>
                    <a:pt x="1379" y="3272"/>
                  </a:lnTo>
                  <a:lnTo>
                    <a:pt x="1360" y="3283"/>
                  </a:lnTo>
                  <a:lnTo>
                    <a:pt x="1341" y="3290"/>
                  </a:lnTo>
                  <a:lnTo>
                    <a:pt x="1319" y="3292"/>
                  </a:lnTo>
                  <a:lnTo>
                    <a:pt x="1298" y="3290"/>
                  </a:lnTo>
                  <a:lnTo>
                    <a:pt x="1279" y="3283"/>
                  </a:lnTo>
                  <a:lnTo>
                    <a:pt x="1260" y="3272"/>
                  </a:lnTo>
                  <a:lnTo>
                    <a:pt x="1150" y="3180"/>
                  </a:lnTo>
                  <a:lnTo>
                    <a:pt x="1046" y="3090"/>
                  </a:lnTo>
                  <a:lnTo>
                    <a:pt x="948" y="3000"/>
                  </a:lnTo>
                  <a:lnTo>
                    <a:pt x="857" y="2912"/>
                  </a:lnTo>
                  <a:lnTo>
                    <a:pt x="771" y="2824"/>
                  </a:lnTo>
                  <a:lnTo>
                    <a:pt x="692" y="2738"/>
                  </a:lnTo>
                  <a:lnTo>
                    <a:pt x="618" y="2654"/>
                  </a:lnTo>
                  <a:lnTo>
                    <a:pt x="550" y="2571"/>
                  </a:lnTo>
                  <a:lnTo>
                    <a:pt x="487" y="2491"/>
                  </a:lnTo>
                  <a:lnTo>
                    <a:pt x="429" y="2412"/>
                  </a:lnTo>
                  <a:lnTo>
                    <a:pt x="376" y="2336"/>
                  </a:lnTo>
                  <a:lnTo>
                    <a:pt x="327" y="2262"/>
                  </a:lnTo>
                  <a:lnTo>
                    <a:pt x="283" y="2190"/>
                  </a:lnTo>
                  <a:lnTo>
                    <a:pt x="243" y="2121"/>
                  </a:lnTo>
                  <a:lnTo>
                    <a:pt x="207" y="2053"/>
                  </a:lnTo>
                  <a:lnTo>
                    <a:pt x="175" y="1990"/>
                  </a:lnTo>
                  <a:lnTo>
                    <a:pt x="146" y="1929"/>
                  </a:lnTo>
                  <a:lnTo>
                    <a:pt x="121" y="1872"/>
                  </a:lnTo>
                  <a:lnTo>
                    <a:pt x="94" y="1809"/>
                  </a:lnTo>
                  <a:lnTo>
                    <a:pt x="70" y="1744"/>
                  </a:lnTo>
                  <a:lnTo>
                    <a:pt x="50" y="1678"/>
                  </a:lnTo>
                  <a:lnTo>
                    <a:pt x="33" y="1612"/>
                  </a:lnTo>
                  <a:lnTo>
                    <a:pt x="29" y="1595"/>
                  </a:lnTo>
                  <a:lnTo>
                    <a:pt x="27" y="1582"/>
                  </a:lnTo>
                  <a:lnTo>
                    <a:pt x="25" y="1573"/>
                  </a:lnTo>
                  <a:lnTo>
                    <a:pt x="24" y="1568"/>
                  </a:lnTo>
                  <a:lnTo>
                    <a:pt x="11" y="1486"/>
                  </a:lnTo>
                  <a:lnTo>
                    <a:pt x="3" y="1403"/>
                  </a:lnTo>
                  <a:lnTo>
                    <a:pt x="0" y="1320"/>
                  </a:lnTo>
                  <a:lnTo>
                    <a:pt x="3" y="1229"/>
                  </a:lnTo>
                  <a:lnTo>
                    <a:pt x="12" y="1141"/>
                  </a:lnTo>
                  <a:lnTo>
                    <a:pt x="27" y="1054"/>
                  </a:lnTo>
                  <a:lnTo>
                    <a:pt x="48" y="969"/>
                  </a:lnTo>
                  <a:lnTo>
                    <a:pt x="73" y="887"/>
                  </a:lnTo>
                  <a:lnTo>
                    <a:pt x="104" y="807"/>
                  </a:lnTo>
                  <a:lnTo>
                    <a:pt x="140" y="729"/>
                  </a:lnTo>
                  <a:lnTo>
                    <a:pt x="181" y="655"/>
                  </a:lnTo>
                  <a:lnTo>
                    <a:pt x="226" y="583"/>
                  </a:lnTo>
                  <a:lnTo>
                    <a:pt x="275" y="515"/>
                  </a:lnTo>
                  <a:lnTo>
                    <a:pt x="329" y="449"/>
                  </a:lnTo>
                  <a:lnTo>
                    <a:pt x="387" y="387"/>
                  </a:lnTo>
                  <a:lnTo>
                    <a:pt x="448" y="329"/>
                  </a:lnTo>
                  <a:lnTo>
                    <a:pt x="514" y="275"/>
                  </a:lnTo>
                  <a:lnTo>
                    <a:pt x="582" y="226"/>
                  </a:lnTo>
                  <a:lnTo>
                    <a:pt x="654" y="181"/>
                  </a:lnTo>
                  <a:lnTo>
                    <a:pt x="728" y="140"/>
                  </a:lnTo>
                  <a:lnTo>
                    <a:pt x="806" y="104"/>
                  </a:lnTo>
                  <a:lnTo>
                    <a:pt x="886" y="73"/>
                  </a:lnTo>
                  <a:lnTo>
                    <a:pt x="968" y="48"/>
                  </a:lnTo>
                  <a:lnTo>
                    <a:pt x="1053" y="27"/>
                  </a:lnTo>
                  <a:lnTo>
                    <a:pt x="1140" y="13"/>
                  </a:lnTo>
                  <a:lnTo>
                    <a:pt x="1228" y="3"/>
                  </a:lnTo>
                  <a:lnTo>
                    <a:pt x="13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6"/>
            <p:cNvSpPr>
              <a:spLocks noEditPoints="1"/>
            </p:cNvSpPr>
            <p:nvPr/>
          </p:nvSpPr>
          <p:spPr bwMode="auto">
            <a:xfrm>
              <a:off x="10234613" y="3500438"/>
              <a:ext cx="190500" cy="188913"/>
            </a:xfrm>
            <a:custGeom>
              <a:avLst/>
              <a:gdLst>
                <a:gd name="T0" fmla="*/ 713 w 1674"/>
                <a:gd name="T1" fmla="*/ 198 h 1676"/>
                <a:gd name="T2" fmla="*/ 543 w 1674"/>
                <a:gd name="T3" fmla="*/ 256 h 1676"/>
                <a:gd name="T4" fmla="*/ 398 w 1674"/>
                <a:gd name="T5" fmla="*/ 357 h 1676"/>
                <a:gd name="T6" fmla="*/ 285 w 1674"/>
                <a:gd name="T7" fmla="*/ 492 h 1676"/>
                <a:gd name="T8" fmla="*/ 212 w 1674"/>
                <a:gd name="T9" fmla="*/ 655 h 1676"/>
                <a:gd name="T10" fmla="*/ 186 w 1674"/>
                <a:gd name="T11" fmla="*/ 838 h 1676"/>
                <a:gd name="T12" fmla="*/ 212 w 1674"/>
                <a:gd name="T13" fmla="*/ 1020 h 1676"/>
                <a:gd name="T14" fmla="*/ 285 w 1674"/>
                <a:gd name="T15" fmla="*/ 1183 h 1676"/>
                <a:gd name="T16" fmla="*/ 398 w 1674"/>
                <a:gd name="T17" fmla="*/ 1318 h 1676"/>
                <a:gd name="T18" fmla="*/ 543 w 1674"/>
                <a:gd name="T19" fmla="*/ 1418 h 1676"/>
                <a:gd name="T20" fmla="*/ 713 w 1674"/>
                <a:gd name="T21" fmla="*/ 1477 h 1676"/>
                <a:gd name="T22" fmla="*/ 900 w 1674"/>
                <a:gd name="T23" fmla="*/ 1486 h 1676"/>
                <a:gd name="T24" fmla="*/ 1077 w 1674"/>
                <a:gd name="T25" fmla="*/ 1443 h 1676"/>
                <a:gd name="T26" fmla="*/ 1231 w 1674"/>
                <a:gd name="T27" fmla="*/ 1356 h 1676"/>
                <a:gd name="T28" fmla="*/ 1355 w 1674"/>
                <a:gd name="T29" fmla="*/ 1231 h 1676"/>
                <a:gd name="T30" fmla="*/ 1443 w 1674"/>
                <a:gd name="T31" fmla="*/ 1077 h 1676"/>
                <a:gd name="T32" fmla="*/ 1485 w 1674"/>
                <a:gd name="T33" fmla="*/ 900 h 1676"/>
                <a:gd name="T34" fmla="*/ 1476 w 1674"/>
                <a:gd name="T35" fmla="*/ 713 h 1676"/>
                <a:gd name="T36" fmla="*/ 1418 w 1674"/>
                <a:gd name="T37" fmla="*/ 544 h 1676"/>
                <a:gd name="T38" fmla="*/ 1317 w 1674"/>
                <a:gd name="T39" fmla="*/ 398 h 1676"/>
                <a:gd name="T40" fmla="*/ 1182 w 1674"/>
                <a:gd name="T41" fmla="*/ 285 h 1676"/>
                <a:gd name="T42" fmla="*/ 1020 w 1674"/>
                <a:gd name="T43" fmla="*/ 212 h 1676"/>
                <a:gd name="T44" fmla="*/ 836 w 1674"/>
                <a:gd name="T45" fmla="*/ 186 h 1676"/>
                <a:gd name="T46" fmla="*/ 980 w 1674"/>
                <a:gd name="T47" fmla="*/ 12 h 1676"/>
                <a:gd name="T48" fmla="*/ 1178 w 1674"/>
                <a:gd name="T49" fmla="*/ 73 h 1676"/>
                <a:gd name="T50" fmla="*/ 1353 w 1674"/>
                <a:gd name="T51" fmla="*/ 178 h 1676"/>
                <a:gd name="T52" fmla="*/ 1496 w 1674"/>
                <a:gd name="T53" fmla="*/ 321 h 1676"/>
                <a:gd name="T54" fmla="*/ 1601 w 1674"/>
                <a:gd name="T55" fmla="*/ 496 h 1676"/>
                <a:gd name="T56" fmla="*/ 1662 w 1674"/>
                <a:gd name="T57" fmla="*/ 694 h 1676"/>
                <a:gd name="T58" fmla="*/ 1671 w 1674"/>
                <a:gd name="T59" fmla="*/ 910 h 1676"/>
                <a:gd name="T60" fmla="*/ 1627 w 1674"/>
                <a:gd name="T61" fmla="*/ 1115 h 1676"/>
                <a:gd name="T62" fmla="*/ 1536 w 1674"/>
                <a:gd name="T63" fmla="*/ 1298 h 1676"/>
                <a:gd name="T64" fmla="*/ 1404 w 1674"/>
                <a:gd name="T65" fmla="*/ 1453 h 1676"/>
                <a:gd name="T66" fmla="*/ 1240 w 1674"/>
                <a:gd name="T67" fmla="*/ 1572 h 1676"/>
                <a:gd name="T68" fmla="*/ 1048 w 1674"/>
                <a:gd name="T69" fmla="*/ 1649 h 1676"/>
                <a:gd name="T70" fmla="*/ 836 w 1674"/>
                <a:gd name="T71" fmla="*/ 1676 h 1676"/>
                <a:gd name="T72" fmla="*/ 625 w 1674"/>
                <a:gd name="T73" fmla="*/ 1649 h 1676"/>
                <a:gd name="T74" fmla="*/ 434 w 1674"/>
                <a:gd name="T75" fmla="*/ 1572 h 1676"/>
                <a:gd name="T76" fmla="*/ 269 w 1674"/>
                <a:gd name="T77" fmla="*/ 1453 h 1676"/>
                <a:gd name="T78" fmla="*/ 138 w 1674"/>
                <a:gd name="T79" fmla="*/ 1298 h 1676"/>
                <a:gd name="T80" fmla="*/ 47 w 1674"/>
                <a:gd name="T81" fmla="*/ 1115 h 1676"/>
                <a:gd name="T82" fmla="*/ 3 w 1674"/>
                <a:gd name="T83" fmla="*/ 910 h 1676"/>
                <a:gd name="T84" fmla="*/ 12 w 1674"/>
                <a:gd name="T85" fmla="*/ 694 h 1676"/>
                <a:gd name="T86" fmla="*/ 72 w 1674"/>
                <a:gd name="T87" fmla="*/ 496 h 1676"/>
                <a:gd name="T88" fmla="*/ 178 w 1674"/>
                <a:gd name="T89" fmla="*/ 321 h 1676"/>
                <a:gd name="T90" fmla="*/ 321 w 1674"/>
                <a:gd name="T91" fmla="*/ 178 h 1676"/>
                <a:gd name="T92" fmla="*/ 495 w 1674"/>
                <a:gd name="T93" fmla="*/ 73 h 1676"/>
                <a:gd name="T94" fmla="*/ 694 w 1674"/>
                <a:gd name="T95" fmla="*/ 12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4" h="1676">
                  <a:moveTo>
                    <a:pt x="836" y="186"/>
                  </a:moveTo>
                  <a:lnTo>
                    <a:pt x="774" y="189"/>
                  </a:lnTo>
                  <a:lnTo>
                    <a:pt x="713" y="198"/>
                  </a:lnTo>
                  <a:lnTo>
                    <a:pt x="654" y="212"/>
                  </a:lnTo>
                  <a:lnTo>
                    <a:pt x="597" y="232"/>
                  </a:lnTo>
                  <a:lnTo>
                    <a:pt x="543" y="256"/>
                  </a:lnTo>
                  <a:lnTo>
                    <a:pt x="491" y="285"/>
                  </a:lnTo>
                  <a:lnTo>
                    <a:pt x="443" y="319"/>
                  </a:lnTo>
                  <a:lnTo>
                    <a:pt x="398" y="357"/>
                  </a:lnTo>
                  <a:lnTo>
                    <a:pt x="356" y="398"/>
                  </a:lnTo>
                  <a:lnTo>
                    <a:pt x="319" y="444"/>
                  </a:lnTo>
                  <a:lnTo>
                    <a:pt x="285" y="492"/>
                  </a:lnTo>
                  <a:lnTo>
                    <a:pt x="256" y="544"/>
                  </a:lnTo>
                  <a:lnTo>
                    <a:pt x="231" y="598"/>
                  </a:lnTo>
                  <a:lnTo>
                    <a:pt x="212" y="655"/>
                  </a:lnTo>
                  <a:lnTo>
                    <a:pt x="197" y="713"/>
                  </a:lnTo>
                  <a:lnTo>
                    <a:pt x="189" y="775"/>
                  </a:lnTo>
                  <a:lnTo>
                    <a:pt x="186" y="838"/>
                  </a:lnTo>
                  <a:lnTo>
                    <a:pt x="189" y="900"/>
                  </a:lnTo>
                  <a:lnTo>
                    <a:pt x="197" y="961"/>
                  </a:lnTo>
                  <a:lnTo>
                    <a:pt x="212" y="1020"/>
                  </a:lnTo>
                  <a:lnTo>
                    <a:pt x="231" y="1077"/>
                  </a:lnTo>
                  <a:lnTo>
                    <a:pt x="256" y="1131"/>
                  </a:lnTo>
                  <a:lnTo>
                    <a:pt x="285" y="1183"/>
                  </a:lnTo>
                  <a:lnTo>
                    <a:pt x="318" y="1231"/>
                  </a:lnTo>
                  <a:lnTo>
                    <a:pt x="356" y="1276"/>
                  </a:lnTo>
                  <a:lnTo>
                    <a:pt x="398" y="1318"/>
                  </a:lnTo>
                  <a:lnTo>
                    <a:pt x="443" y="1356"/>
                  </a:lnTo>
                  <a:lnTo>
                    <a:pt x="491" y="1389"/>
                  </a:lnTo>
                  <a:lnTo>
                    <a:pt x="543" y="1418"/>
                  </a:lnTo>
                  <a:lnTo>
                    <a:pt x="597" y="1443"/>
                  </a:lnTo>
                  <a:lnTo>
                    <a:pt x="654" y="1462"/>
                  </a:lnTo>
                  <a:lnTo>
                    <a:pt x="713" y="1477"/>
                  </a:lnTo>
                  <a:lnTo>
                    <a:pt x="774" y="1486"/>
                  </a:lnTo>
                  <a:lnTo>
                    <a:pt x="836" y="1489"/>
                  </a:lnTo>
                  <a:lnTo>
                    <a:pt x="900" y="1486"/>
                  </a:lnTo>
                  <a:lnTo>
                    <a:pt x="961" y="1477"/>
                  </a:lnTo>
                  <a:lnTo>
                    <a:pt x="1020" y="1462"/>
                  </a:lnTo>
                  <a:lnTo>
                    <a:pt x="1077" y="1443"/>
                  </a:lnTo>
                  <a:lnTo>
                    <a:pt x="1131" y="1418"/>
                  </a:lnTo>
                  <a:lnTo>
                    <a:pt x="1183" y="1389"/>
                  </a:lnTo>
                  <a:lnTo>
                    <a:pt x="1231" y="1356"/>
                  </a:lnTo>
                  <a:lnTo>
                    <a:pt x="1276" y="1318"/>
                  </a:lnTo>
                  <a:lnTo>
                    <a:pt x="1318" y="1276"/>
                  </a:lnTo>
                  <a:lnTo>
                    <a:pt x="1355" y="1231"/>
                  </a:lnTo>
                  <a:lnTo>
                    <a:pt x="1389" y="1183"/>
                  </a:lnTo>
                  <a:lnTo>
                    <a:pt x="1418" y="1131"/>
                  </a:lnTo>
                  <a:lnTo>
                    <a:pt x="1443" y="1077"/>
                  </a:lnTo>
                  <a:lnTo>
                    <a:pt x="1462" y="1020"/>
                  </a:lnTo>
                  <a:lnTo>
                    <a:pt x="1476" y="961"/>
                  </a:lnTo>
                  <a:lnTo>
                    <a:pt x="1485" y="900"/>
                  </a:lnTo>
                  <a:lnTo>
                    <a:pt x="1488" y="838"/>
                  </a:lnTo>
                  <a:lnTo>
                    <a:pt x="1485" y="775"/>
                  </a:lnTo>
                  <a:lnTo>
                    <a:pt x="1476" y="713"/>
                  </a:lnTo>
                  <a:lnTo>
                    <a:pt x="1462" y="655"/>
                  </a:lnTo>
                  <a:lnTo>
                    <a:pt x="1442" y="598"/>
                  </a:lnTo>
                  <a:lnTo>
                    <a:pt x="1418" y="544"/>
                  </a:lnTo>
                  <a:lnTo>
                    <a:pt x="1389" y="492"/>
                  </a:lnTo>
                  <a:lnTo>
                    <a:pt x="1355" y="444"/>
                  </a:lnTo>
                  <a:lnTo>
                    <a:pt x="1317" y="398"/>
                  </a:lnTo>
                  <a:lnTo>
                    <a:pt x="1276" y="357"/>
                  </a:lnTo>
                  <a:lnTo>
                    <a:pt x="1231" y="319"/>
                  </a:lnTo>
                  <a:lnTo>
                    <a:pt x="1182" y="285"/>
                  </a:lnTo>
                  <a:lnTo>
                    <a:pt x="1131" y="256"/>
                  </a:lnTo>
                  <a:lnTo>
                    <a:pt x="1076" y="232"/>
                  </a:lnTo>
                  <a:lnTo>
                    <a:pt x="1020" y="212"/>
                  </a:lnTo>
                  <a:lnTo>
                    <a:pt x="961" y="198"/>
                  </a:lnTo>
                  <a:lnTo>
                    <a:pt x="900" y="189"/>
                  </a:lnTo>
                  <a:lnTo>
                    <a:pt x="836" y="186"/>
                  </a:lnTo>
                  <a:close/>
                  <a:moveTo>
                    <a:pt x="836" y="0"/>
                  </a:moveTo>
                  <a:lnTo>
                    <a:pt x="909" y="3"/>
                  </a:lnTo>
                  <a:lnTo>
                    <a:pt x="980" y="12"/>
                  </a:lnTo>
                  <a:lnTo>
                    <a:pt x="1048" y="27"/>
                  </a:lnTo>
                  <a:lnTo>
                    <a:pt x="1115" y="47"/>
                  </a:lnTo>
                  <a:lnTo>
                    <a:pt x="1178" y="73"/>
                  </a:lnTo>
                  <a:lnTo>
                    <a:pt x="1240" y="103"/>
                  </a:lnTo>
                  <a:lnTo>
                    <a:pt x="1298" y="139"/>
                  </a:lnTo>
                  <a:lnTo>
                    <a:pt x="1353" y="178"/>
                  </a:lnTo>
                  <a:lnTo>
                    <a:pt x="1404" y="222"/>
                  </a:lnTo>
                  <a:lnTo>
                    <a:pt x="1452" y="270"/>
                  </a:lnTo>
                  <a:lnTo>
                    <a:pt x="1496" y="321"/>
                  </a:lnTo>
                  <a:lnTo>
                    <a:pt x="1536" y="376"/>
                  </a:lnTo>
                  <a:lnTo>
                    <a:pt x="1571" y="435"/>
                  </a:lnTo>
                  <a:lnTo>
                    <a:pt x="1601" y="496"/>
                  </a:lnTo>
                  <a:lnTo>
                    <a:pt x="1627" y="560"/>
                  </a:lnTo>
                  <a:lnTo>
                    <a:pt x="1647" y="626"/>
                  </a:lnTo>
                  <a:lnTo>
                    <a:pt x="1662" y="694"/>
                  </a:lnTo>
                  <a:lnTo>
                    <a:pt x="1671" y="766"/>
                  </a:lnTo>
                  <a:lnTo>
                    <a:pt x="1674" y="838"/>
                  </a:lnTo>
                  <a:lnTo>
                    <a:pt x="1671" y="910"/>
                  </a:lnTo>
                  <a:lnTo>
                    <a:pt x="1662" y="980"/>
                  </a:lnTo>
                  <a:lnTo>
                    <a:pt x="1647" y="1049"/>
                  </a:lnTo>
                  <a:lnTo>
                    <a:pt x="1627" y="1115"/>
                  </a:lnTo>
                  <a:lnTo>
                    <a:pt x="1601" y="1179"/>
                  </a:lnTo>
                  <a:lnTo>
                    <a:pt x="1571" y="1240"/>
                  </a:lnTo>
                  <a:lnTo>
                    <a:pt x="1536" y="1298"/>
                  </a:lnTo>
                  <a:lnTo>
                    <a:pt x="1496" y="1353"/>
                  </a:lnTo>
                  <a:lnTo>
                    <a:pt x="1452" y="1405"/>
                  </a:lnTo>
                  <a:lnTo>
                    <a:pt x="1404" y="1453"/>
                  </a:lnTo>
                  <a:lnTo>
                    <a:pt x="1353" y="1497"/>
                  </a:lnTo>
                  <a:lnTo>
                    <a:pt x="1298" y="1536"/>
                  </a:lnTo>
                  <a:lnTo>
                    <a:pt x="1240" y="1572"/>
                  </a:lnTo>
                  <a:lnTo>
                    <a:pt x="1178" y="1603"/>
                  </a:lnTo>
                  <a:lnTo>
                    <a:pt x="1115" y="1628"/>
                  </a:lnTo>
                  <a:lnTo>
                    <a:pt x="1048" y="1649"/>
                  </a:lnTo>
                  <a:lnTo>
                    <a:pt x="980" y="1664"/>
                  </a:lnTo>
                  <a:lnTo>
                    <a:pt x="909" y="1673"/>
                  </a:lnTo>
                  <a:lnTo>
                    <a:pt x="836" y="1676"/>
                  </a:lnTo>
                  <a:lnTo>
                    <a:pt x="764" y="1673"/>
                  </a:lnTo>
                  <a:lnTo>
                    <a:pt x="694" y="1664"/>
                  </a:lnTo>
                  <a:lnTo>
                    <a:pt x="625" y="1649"/>
                  </a:lnTo>
                  <a:lnTo>
                    <a:pt x="559" y="1628"/>
                  </a:lnTo>
                  <a:lnTo>
                    <a:pt x="495" y="1603"/>
                  </a:lnTo>
                  <a:lnTo>
                    <a:pt x="434" y="1572"/>
                  </a:lnTo>
                  <a:lnTo>
                    <a:pt x="376" y="1536"/>
                  </a:lnTo>
                  <a:lnTo>
                    <a:pt x="321" y="1497"/>
                  </a:lnTo>
                  <a:lnTo>
                    <a:pt x="269" y="1453"/>
                  </a:lnTo>
                  <a:lnTo>
                    <a:pt x="222" y="1405"/>
                  </a:lnTo>
                  <a:lnTo>
                    <a:pt x="178" y="1353"/>
                  </a:lnTo>
                  <a:lnTo>
                    <a:pt x="138" y="1298"/>
                  </a:lnTo>
                  <a:lnTo>
                    <a:pt x="103" y="1240"/>
                  </a:lnTo>
                  <a:lnTo>
                    <a:pt x="72" y="1179"/>
                  </a:lnTo>
                  <a:lnTo>
                    <a:pt x="47" y="1115"/>
                  </a:lnTo>
                  <a:lnTo>
                    <a:pt x="26" y="1049"/>
                  </a:lnTo>
                  <a:lnTo>
                    <a:pt x="12" y="980"/>
                  </a:lnTo>
                  <a:lnTo>
                    <a:pt x="3" y="910"/>
                  </a:lnTo>
                  <a:lnTo>
                    <a:pt x="0" y="838"/>
                  </a:lnTo>
                  <a:lnTo>
                    <a:pt x="3" y="766"/>
                  </a:lnTo>
                  <a:lnTo>
                    <a:pt x="12" y="694"/>
                  </a:lnTo>
                  <a:lnTo>
                    <a:pt x="26" y="626"/>
                  </a:lnTo>
                  <a:lnTo>
                    <a:pt x="47" y="560"/>
                  </a:lnTo>
                  <a:lnTo>
                    <a:pt x="72" y="496"/>
                  </a:lnTo>
                  <a:lnTo>
                    <a:pt x="103" y="435"/>
                  </a:lnTo>
                  <a:lnTo>
                    <a:pt x="138" y="376"/>
                  </a:lnTo>
                  <a:lnTo>
                    <a:pt x="178" y="321"/>
                  </a:lnTo>
                  <a:lnTo>
                    <a:pt x="222" y="270"/>
                  </a:lnTo>
                  <a:lnTo>
                    <a:pt x="269" y="222"/>
                  </a:lnTo>
                  <a:lnTo>
                    <a:pt x="321" y="178"/>
                  </a:lnTo>
                  <a:lnTo>
                    <a:pt x="376" y="139"/>
                  </a:lnTo>
                  <a:lnTo>
                    <a:pt x="434" y="103"/>
                  </a:lnTo>
                  <a:lnTo>
                    <a:pt x="495" y="73"/>
                  </a:lnTo>
                  <a:lnTo>
                    <a:pt x="559" y="47"/>
                  </a:lnTo>
                  <a:lnTo>
                    <a:pt x="625" y="27"/>
                  </a:lnTo>
                  <a:lnTo>
                    <a:pt x="694" y="12"/>
                  </a:lnTo>
                  <a:lnTo>
                    <a:pt x="764" y="3"/>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0" name="TextBox 29"/>
          <p:cNvSpPr txBox="1"/>
          <p:nvPr/>
        </p:nvSpPr>
        <p:spPr>
          <a:xfrm>
            <a:off x="9123008" y="3569575"/>
            <a:ext cx="2763598" cy="82067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31" name="TextBox 30"/>
          <p:cNvSpPr txBox="1"/>
          <p:nvPr/>
        </p:nvSpPr>
        <p:spPr>
          <a:xfrm>
            <a:off x="9123008" y="4959628"/>
            <a:ext cx="2763598" cy="82067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32" name="TextBox 31"/>
          <p:cNvSpPr txBox="1"/>
          <p:nvPr/>
        </p:nvSpPr>
        <p:spPr>
          <a:xfrm>
            <a:off x="5638066" y="3503689"/>
            <a:ext cx="2763598" cy="82067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33" name="TextBox 32"/>
          <p:cNvSpPr txBox="1"/>
          <p:nvPr/>
        </p:nvSpPr>
        <p:spPr>
          <a:xfrm>
            <a:off x="9123008" y="2995460"/>
            <a:ext cx="206620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Programing</a:t>
            </a:r>
            <a:endParaRPr lang="id-ID" b="1" dirty="0">
              <a:solidFill>
                <a:schemeClr val="bg1"/>
              </a:solidFill>
              <a:latin typeface="Lato" panose="020F0502020204030203" pitchFamily="34" charset="0"/>
            </a:endParaRPr>
          </a:p>
        </p:txBody>
      </p:sp>
      <p:sp>
        <p:nvSpPr>
          <p:cNvPr id="34" name="TextBox 33"/>
          <p:cNvSpPr txBox="1"/>
          <p:nvPr/>
        </p:nvSpPr>
        <p:spPr>
          <a:xfrm>
            <a:off x="9123008" y="4470283"/>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sp>
        <p:nvSpPr>
          <p:cNvPr id="35" name="TextBox 34"/>
          <p:cNvSpPr txBox="1"/>
          <p:nvPr/>
        </p:nvSpPr>
        <p:spPr>
          <a:xfrm>
            <a:off x="5638066" y="2987123"/>
            <a:ext cx="217623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Web Master</a:t>
            </a:r>
            <a:endParaRPr lang="id-ID" b="1" dirty="0">
              <a:solidFill>
                <a:schemeClr val="bg1"/>
              </a:solidFill>
              <a:latin typeface="Lato" panose="020F0502020204030203" pitchFamily="34" charset="0"/>
            </a:endParaRPr>
          </a:p>
        </p:txBody>
      </p:sp>
      <p:sp>
        <p:nvSpPr>
          <p:cNvPr id="36" name="TextBox 35"/>
          <p:cNvSpPr txBox="1"/>
          <p:nvPr/>
        </p:nvSpPr>
        <p:spPr>
          <a:xfrm>
            <a:off x="5638066" y="5003537"/>
            <a:ext cx="2763598" cy="854080"/>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37" name="TextBox 36"/>
          <p:cNvSpPr txBox="1"/>
          <p:nvPr/>
        </p:nvSpPr>
        <p:spPr>
          <a:xfrm>
            <a:off x="5638066" y="4486971"/>
            <a:ext cx="1289135"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Design</a:t>
            </a:r>
            <a:endParaRPr lang="id-ID" b="1" dirty="0">
              <a:solidFill>
                <a:schemeClr val="bg1"/>
              </a:solidFill>
              <a:latin typeface="Lato" panose="020F0502020204030203" pitchFamily="34" charset="0"/>
            </a:endParaRPr>
          </a:p>
        </p:txBody>
      </p:sp>
      <p:pic>
        <p:nvPicPr>
          <p:cNvPr id="23" name="Picture Placeholder 22"/>
          <p:cNvPicPr>
            <a:picLocks noGrp="1" noChangeAspect="1"/>
          </p:cNvPicPr>
          <p:nvPr>
            <p:ph type="pic" sz="quarter" idx="13"/>
          </p:nvPr>
        </p:nvPicPr>
        <p:blipFill>
          <a:blip r:embed="rId2"/>
          <a:srcRect t="20133" b="20133"/>
          <a:stretch>
            <a:fillRect/>
          </a:stretch>
        </p:blipFill>
        <p:spPr>
          <a:prstGeom prst="rect">
            <a:avLst/>
          </a:prstGeom>
        </p:spPr>
      </p:pic>
      <p:sp>
        <p:nvSpPr>
          <p:cNvPr id="28" name="TextBox 27"/>
          <p:cNvSpPr txBox="1"/>
          <p:nvPr/>
        </p:nvSpPr>
        <p:spPr>
          <a:xfrm>
            <a:off x="4845471" y="1394136"/>
            <a:ext cx="4125360" cy="1200329"/>
          </a:xfrm>
          <a:prstGeom prst="rect">
            <a:avLst/>
          </a:prstGeom>
          <a:noFill/>
        </p:spPr>
        <p:txBody>
          <a:bodyPr wrap="none" rtlCol="0">
            <a:spAutoFit/>
          </a:bodyPr>
          <a:lstStyle/>
          <a:p>
            <a:r>
              <a:rPr lang="id-ID" sz="3600" b="1" dirty="0" smtClean="0">
                <a:solidFill>
                  <a:schemeClr val="bg1"/>
                </a:solidFill>
                <a:latin typeface="Lato" panose="020F0502020204030203" pitchFamily="34" charset="0"/>
              </a:rPr>
              <a:t>Make Your Designs</a:t>
            </a:r>
          </a:p>
          <a:p>
            <a:r>
              <a:rPr lang="id-ID" sz="3600" b="1" dirty="0" smtClean="0">
                <a:solidFill>
                  <a:schemeClr val="bg1"/>
                </a:solidFill>
                <a:latin typeface="Lato" panose="020F0502020204030203" pitchFamily="34" charset="0"/>
              </a:rPr>
              <a:t>Great Again</a:t>
            </a:r>
            <a:endParaRPr lang="id-ID" sz="2400" b="1" dirty="0">
              <a:solidFill>
                <a:schemeClr val="bg1"/>
              </a:solidFill>
              <a:latin typeface="Lato" panose="020F0502020204030203" pitchFamily="34" charset="0"/>
            </a:endParaRPr>
          </a:p>
        </p:txBody>
      </p:sp>
    </p:spTree>
    <p:extLst>
      <p:ext uri="{BB962C8B-B14F-4D97-AF65-F5344CB8AC3E}">
        <p14:creationId xmlns:p14="http://schemas.microsoft.com/office/powerpoint/2010/main" val="2527075002"/>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912396" y="357487"/>
            <a:ext cx="3682116" cy="6120585"/>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117101" y="3593628"/>
            <a:ext cx="2788149" cy="1361911"/>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a:t>
            </a:r>
            <a:r>
              <a:rPr lang="id-ID" sz="1100" dirty="0" smtClean="0">
                <a:solidFill>
                  <a:schemeClr val="tx1">
                    <a:lumMod val="50000"/>
                    <a:lumOff val="50000"/>
                  </a:schemeClr>
                </a:solidFill>
                <a:latin typeface="Lato" panose="020F0502020204030203" pitchFamily="34" charset="0"/>
              </a:rPr>
              <a:t>dissentiet</a:t>
            </a:r>
            <a:endParaRPr lang="id-ID" sz="1100" dirty="0">
              <a:solidFill>
                <a:schemeClr val="tx1">
                  <a:lumMod val="50000"/>
                  <a:lumOff val="50000"/>
                </a:schemeClr>
              </a:solidFill>
              <a:latin typeface="Lato" panose="020F0502020204030203" pitchFamily="34" charset="0"/>
            </a:endParaRPr>
          </a:p>
        </p:txBody>
      </p:sp>
      <p:sp>
        <p:nvSpPr>
          <p:cNvPr id="8" name="TextBox 7"/>
          <p:cNvSpPr txBox="1"/>
          <p:nvPr/>
        </p:nvSpPr>
        <p:spPr>
          <a:xfrm>
            <a:off x="1117101" y="2485739"/>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9" name="Isosceles Triangle 8"/>
          <p:cNvSpPr/>
          <p:nvPr/>
        </p:nvSpPr>
        <p:spPr>
          <a:xfrm flipV="1">
            <a:off x="1244558" y="2168760"/>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1430485" y="2168760"/>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7914" r="7914"/>
          <a:stretch>
            <a:fillRect/>
          </a:stretch>
        </p:blipFill>
        <p:spPr>
          <a:prstGeom prst="rect">
            <a:avLst/>
          </a:prstGeom>
        </p:spPr>
      </p:pic>
    </p:spTree>
    <p:extLst>
      <p:ext uri="{BB962C8B-B14F-4D97-AF65-F5344CB8AC3E}">
        <p14:creationId xmlns:p14="http://schemas.microsoft.com/office/powerpoint/2010/main" val="98337988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988" r="6988"/>
          <a:stretch>
            <a:fillRect/>
          </a:stretch>
        </p:blipFill>
        <p:spPr/>
      </p:pic>
      <p:sp>
        <p:nvSpPr>
          <p:cNvPr id="5" name="Rectangle 4"/>
          <p:cNvSpPr/>
          <p:nvPr/>
        </p:nvSpPr>
        <p:spPr>
          <a:xfrm>
            <a:off x="3554567" y="0"/>
            <a:ext cx="2987900" cy="396669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7690499" y="3108268"/>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8" name="TextBox 7"/>
          <p:cNvSpPr txBox="1"/>
          <p:nvPr/>
        </p:nvSpPr>
        <p:spPr>
          <a:xfrm>
            <a:off x="7690499" y="2000379"/>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9" name="Isosceles Triangle 8"/>
          <p:cNvSpPr/>
          <p:nvPr/>
        </p:nvSpPr>
        <p:spPr>
          <a:xfrm flipV="1">
            <a:off x="7817956" y="1683400"/>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8003883" y="1683400"/>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2767453" y="1683400"/>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13" name="Rectangle 12"/>
          <p:cNvSpPr/>
          <p:nvPr/>
        </p:nvSpPr>
        <p:spPr>
          <a:xfrm>
            <a:off x="5292682" y="5361459"/>
            <a:ext cx="6307801" cy="640095"/>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527118488"/>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t="5647" b="5647"/>
          <a:stretch>
            <a:fillRect/>
          </a:stretch>
        </p:blipFill>
        <p:spPr>
          <a:prstGeom prst="rect">
            <a:avLst/>
          </a:prstGeom>
        </p:spPr>
      </p:pic>
      <p:sp>
        <p:nvSpPr>
          <p:cNvPr id="10" name="Rectangle 9"/>
          <p:cNvSpPr/>
          <p:nvPr/>
        </p:nvSpPr>
        <p:spPr>
          <a:xfrm>
            <a:off x="0" y="1962150"/>
            <a:ext cx="6762749" cy="1622758"/>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211252" y="2157253"/>
            <a:ext cx="4699135" cy="1200329"/>
          </a:xfrm>
          <a:prstGeom prst="rect">
            <a:avLst/>
          </a:prstGeom>
          <a:noFill/>
        </p:spPr>
        <p:txBody>
          <a:bodyPr wrap="square" rtlCol="0">
            <a:spAutoFit/>
          </a:bodyPr>
          <a:lstStyle/>
          <a:p>
            <a:r>
              <a:rPr lang="id-ID" sz="3600" b="1" dirty="0" smtClean="0">
                <a:solidFill>
                  <a:schemeClr val="bg1"/>
                </a:solidFill>
                <a:latin typeface="Lato" panose="020F0502020204030203" pitchFamily="34" charset="0"/>
              </a:rPr>
              <a:t>Make Your Designs</a:t>
            </a:r>
          </a:p>
          <a:p>
            <a:r>
              <a:rPr lang="id-ID" sz="3600" b="1" dirty="0" smtClean="0">
                <a:solidFill>
                  <a:schemeClr val="bg1"/>
                </a:solidFill>
                <a:latin typeface="Lato" panose="020F0502020204030203" pitchFamily="34" charset="0"/>
              </a:rPr>
              <a:t>Great Again</a:t>
            </a:r>
            <a:endParaRPr lang="id-ID" sz="2400" b="1" dirty="0">
              <a:solidFill>
                <a:schemeClr val="bg1"/>
              </a:solidFill>
              <a:latin typeface="Lato" panose="020F0502020204030203" pitchFamily="34" charset="0"/>
            </a:endParaRPr>
          </a:p>
        </p:txBody>
      </p:sp>
      <p:grpSp>
        <p:nvGrpSpPr>
          <p:cNvPr id="2" name="Group 1"/>
          <p:cNvGrpSpPr/>
          <p:nvPr/>
        </p:nvGrpSpPr>
        <p:grpSpPr>
          <a:xfrm>
            <a:off x="7985538" y="2168760"/>
            <a:ext cx="2788149" cy="2786779"/>
            <a:chOff x="7985538" y="2168760"/>
            <a:chExt cx="2788149" cy="2786779"/>
          </a:xfrm>
        </p:grpSpPr>
        <p:sp>
          <p:nvSpPr>
            <p:cNvPr id="13" name="TextBox 12"/>
            <p:cNvSpPr txBox="1"/>
            <p:nvPr/>
          </p:nvSpPr>
          <p:spPr>
            <a:xfrm>
              <a:off x="7985538" y="3593628"/>
              <a:ext cx="2788149" cy="1361911"/>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a:t>
              </a:r>
              <a:r>
                <a:rPr lang="id-ID" sz="1100" dirty="0" smtClean="0">
                  <a:solidFill>
                    <a:schemeClr val="tx1">
                      <a:lumMod val="50000"/>
                      <a:lumOff val="50000"/>
                    </a:schemeClr>
                  </a:solidFill>
                  <a:latin typeface="Lato" panose="020F0502020204030203" pitchFamily="34" charset="0"/>
                </a:rPr>
                <a:t>dissentiet</a:t>
              </a:r>
              <a:endParaRPr lang="id-ID" sz="1100" dirty="0">
                <a:solidFill>
                  <a:schemeClr val="tx1">
                    <a:lumMod val="50000"/>
                    <a:lumOff val="50000"/>
                  </a:schemeClr>
                </a:solidFill>
                <a:latin typeface="Lato" panose="020F0502020204030203" pitchFamily="34" charset="0"/>
              </a:endParaRPr>
            </a:p>
          </p:txBody>
        </p:sp>
        <p:sp>
          <p:nvSpPr>
            <p:cNvPr id="14" name="TextBox 13"/>
            <p:cNvSpPr txBox="1"/>
            <p:nvPr/>
          </p:nvSpPr>
          <p:spPr>
            <a:xfrm>
              <a:off x="7985538" y="2485739"/>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5" name="Isosceles Triangle 14"/>
            <p:cNvSpPr/>
            <p:nvPr/>
          </p:nvSpPr>
          <p:spPr>
            <a:xfrm flipV="1">
              <a:off x="8112995" y="2168760"/>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Isosceles Triangle 15"/>
            <p:cNvSpPr/>
            <p:nvPr/>
          </p:nvSpPr>
          <p:spPr>
            <a:xfrm rot="10800000" flipV="1">
              <a:off x="8298922" y="2168760"/>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292795689"/>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a:srcRect l="24" r="24"/>
          <a:stretch>
            <a:fillRect/>
          </a:stretch>
        </p:blipFill>
        <p:spPr>
          <a:prstGeom prst="rect">
            <a:avLst/>
          </a:prstGeom>
        </p:spPr>
      </p:pic>
      <p:grpSp>
        <p:nvGrpSpPr>
          <p:cNvPr id="3" name="Group 2"/>
          <p:cNvGrpSpPr/>
          <p:nvPr/>
        </p:nvGrpSpPr>
        <p:grpSpPr>
          <a:xfrm>
            <a:off x="6484182" y="3039414"/>
            <a:ext cx="4377745" cy="3818586"/>
            <a:chOff x="6484182" y="3039414"/>
            <a:chExt cx="4377745" cy="3415225"/>
          </a:xfrm>
        </p:grpSpPr>
        <p:sp>
          <p:nvSpPr>
            <p:cNvPr id="11" name="Rectangle 10"/>
            <p:cNvSpPr/>
            <p:nvPr/>
          </p:nvSpPr>
          <p:spPr>
            <a:xfrm>
              <a:off x="6484182" y="3039414"/>
              <a:ext cx="4377745" cy="171288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4182" y="4741750"/>
              <a:ext cx="4377745" cy="171288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6417507" y="973162"/>
            <a:ext cx="4343400" cy="1615827"/>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grpSp>
        <p:nvGrpSpPr>
          <p:cNvPr id="2" name="Group 1"/>
          <p:cNvGrpSpPr/>
          <p:nvPr/>
        </p:nvGrpSpPr>
        <p:grpSpPr>
          <a:xfrm>
            <a:off x="2002679" y="1099313"/>
            <a:ext cx="362355" cy="163196"/>
            <a:chOff x="2002679" y="545633"/>
            <a:chExt cx="362355" cy="163196"/>
          </a:xfrm>
        </p:grpSpPr>
        <p:sp>
          <p:nvSpPr>
            <p:cNvPr id="7" name="Isosceles Triangle 6"/>
            <p:cNvSpPr/>
            <p:nvPr/>
          </p:nvSpPr>
          <p:spPr>
            <a:xfrm flipV="1">
              <a:off x="2002679" y="545633"/>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Isosceles Triangle 7"/>
            <p:cNvSpPr/>
            <p:nvPr/>
          </p:nvSpPr>
          <p:spPr>
            <a:xfrm rot="10800000" flipV="1">
              <a:off x="2175727" y="545633"/>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0" name="TextBox 9"/>
          <p:cNvSpPr txBox="1"/>
          <p:nvPr/>
        </p:nvSpPr>
        <p:spPr>
          <a:xfrm>
            <a:off x="1865649" y="1388660"/>
            <a:ext cx="4699135" cy="1200329"/>
          </a:xfrm>
          <a:prstGeom prst="rect">
            <a:avLst/>
          </a:prstGeom>
          <a:noFill/>
        </p:spPr>
        <p:txBody>
          <a:bodyPr wrap="square" rtlCol="0">
            <a:spAutoFit/>
          </a:bodyPr>
          <a:lstStyle/>
          <a:p>
            <a:r>
              <a:rPr lang="id-ID" sz="3600" b="1" dirty="0" smtClean="0">
                <a:solidFill>
                  <a:schemeClr val="tx1">
                    <a:lumMod val="85000"/>
                    <a:lumOff val="15000"/>
                  </a:schemeClr>
                </a:solidFill>
                <a:latin typeface="Lato" panose="020F0502020204030203" pitchFamily="34" charset="0"/>
              </a:rPr>
              <a:t>Make Your Designs</a:t>
            </a:r>
          </a:p>
          <a:p>
            <a:r>
              <a:rPr lang="id-ID" sz="3600" b="1" dirty="0" smtClean="0">
                <a:solidFill>
                  <a:schemeClr val="tx1">
                    <a:lumMod val="85000"/>
                    <a:lumOff val="15000"/>
                  </a:schemeClr>
                </a:solidFill>
                <a:latin typeface="Lato" panose="020F0502020204030203" pitchFamily="34" charset="0"/>
              </a:rPr>
              <a:t>Great Again</a:t>
            </a:r>
            <a:endParaRPr lang="id-ID" sz="2400" b="1" dirty="0">
              <a:solidFill>
                <a:schemeClr val="tx1">
                  <a:lumMod val="85000"/>
                  <a:lumOff val="15000"/>
                </a:schemeClr>
              </a:solidFill>
              <a:latin typeface="Lato" panose="020F0502020204030203" pitchFamily="34" charset="0"/>
            </a:endParaRPr>
          </a:p>
        </p:txBody>
      </p:sp>
      <p:grpSp>
        <p:nvGrpSpPr>
          <p:cNvPr id="9" name="Group 8"/>
          <p:cNvGrpSpPr/>
          <p:nvPr/>
        </p:nvGrpSpPr>
        <p:grpSpPr>
          <a:xfrm>
            <a:off x="6878417" y="3472044"/>
            <a:ext cx="3589275" cy="2903635"/>
            <a:chOff x="6878417" y="3472044"/>
            <a:chExt cx="3589275" cy="2903635"/>
          </a:xfrm>
        </p:grpSpPr>
        <p:grpSp>
          <p:nvGrpSpPr>
            <p:cNvPr id="4" name="Group 3"/>
            <p:cNvGrpSpPr/>
            <p:nvPr/>
          </p:nvGrpSpPr>
          <p:grpSpPr>
            <a:xfrm>
              <a:off x="6878417" y="3472044"/>
              <a:ext cx="3589275" cy="1041884"/>
              <a:chOff x="6878417" y="3472044"/>
              <a:chExt cx="3589275" cy="1041884"/>
            </a:xfrm>
          </p:grpSpPr>
          <p:grpSp>
            <p:nvGrpSpPr>
              <p:cNvPr id="14" name="Group 13"/>
              <p:cNvGrpSpPr/>
              <p:nvPr/>
            </p:nvGrpSpPr>
            <p:grpSpPr>
              <a:xfrm>
                <a:off x="6878417" y="3651164"/>
                <a:ext cx="379413" cy="292100"/>
                <a:chOff x="2476500" y="3505200"/>
                <a:chExt cx="379413" cy="292100"/>
              </a:xfrm>
              <a:solidFill>
                <a:schemeClr val="bg1"/>
              </a:solidFill>
            </p:grpSpPr>
            <p:sp>
              <p:nvSpPr>
                <p:cNvPr id="17"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16" name="TextBox 15"/>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nvGrpSpPr>
            <p:cNvPr id="20" name="Group 19"/>
            <p:cNvGrpSpPr/>
            <p:nvPr/>
          </p:nvGrpSpPr>
          <p:grpSpPr>
            <a:xfrm>
              <a:off x="6880005" y="5450306"/>
              <a:ext cx="377825" cy="288925"/>
              <a:chOff x="9985375" y="2692400"/>
              <a:chExt cx="377825" cy="288925"/>
            </a:xfrm>
            <a:solidFill>
              <a:schemeClr val="bg1"/>
            </a:solidFill>
          </p:grpSpPr>
          <p:sp>
            <p:nvSpPr>
              <p:cNvPr id="21"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5" name="TextBox 24"/>
            <p:cNvSpPr txBox="1"/>
            <p:nvPr/>
          </p:nvSpPr>
          <p:spPr>
            <a:xfrm>
              <a:off x="7704094" y="5775515"/>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6" name="TextBox 25"/>
            <p:cNvSpPr txBox="1"/>
            <p:nvPr/>
          </p:nvSpPr>
          <p:spPr>
            <a:xfrm>
              <a:off x="7704094" y="5333795"/>
              <a:ext cx="1446230" cy="523220"/>
            </a:xfrm>
            <a:prstGeom prst="rect">
              <a:avLst/>
            </a:prstGeom>
            <a:noFill/>
          </p:spPr>
          <p:txBody>
            <a:bodyPr wrap="none" rtlCol="0">
              <a:spAutoFit/>
            </a:bodyPr>
            <a:lstStyle/>
            <a:p>
              <a:r>
                <a:rPr lang="en-US" sz="2800" b="1" dirty="0" smtClean="0">
                  <a:solidFill>
                    <a:schemeClr val="bg1"/>
                  </a:solidFill>
                  <a:latin typeface="Lato" panose="020F0502020204030203" pitchFamily="34" charset="0"/>
                </a:rPr>
                <a:t>Designs</a:t>
              </a:r>
              <a:endParaRPr lang="id-ID"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2637424980"/>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4"/>
          </p:nvPr>
        </p:nvPicPr>
        <p:blipFill>
          <a:blip r:embed="rId2"/>
          <a:srcRect l="13665" r="13665"/>
          <a:stretch>
            <a:fillRect/>
          </a:stretch>
        </p:blipFill>
        <p:spPr>
          <a:prstGeom prst="rect">
            <a:avLst/>
          </a:prstGeom>
        </p:spPr>
      </p:pic>
      <p:pic>
        <p:nvPicPr>
          <p:cNvPr id="13" name="Picture Placeholder 12"/>
          <p:cNvPicPr>
            <a:picLocks noGrp="1" noChangeAspect="1"/>
          </p:cNvPicPr>
          <p:nvPr>
            <p:ph type="pic" sz="quarter" idx="13"/>
          </p:nvPr>
        </p:nvPicPr>
        <p:blipFill>
          <a:blip r:embed="rId3"/>
          <a:srcRect l="14792" r="14792"/>
          <a:stretch>
            <a:fillRect/>
          </a:stretch>
        </p:blipFill>
        <p:spPr>
          <a:prstGeom prst="rect">
            <a:avLst/>
          </a:prstGeom>
        </p:spPr>
      </p:pic>
      <p:sp>
        <p:nvSpPr>
          <p:cNvPr id="7" name="TextBox 6"/>
          <p:cNvSpPr txBox="1"/>
          <p:nvPr/>
        </p:nvSpPr>
        <p:spPr>
          <a:xfrm>
            <a:off x="7752759" y="3376627"/>
            <a:ext cx="3473447" cy="1361911"/>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p>
        </p:txBody>
      </p:sp>
      <p:sp>
        <p:nvSpPr>
          <p:cNvPr id="8" name="Isosceles Triangle 7"/>
          <p:cNvSpPr/>
          <p:nvPr/>
        </p:nvSpPr>
        <p:spPr>
          <a:xfrm flipV="1">
            <a:off x="7871297" y="1720147"/>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Isosceles Triangle 8"/>
          <p:cNvSpPr/>
          <p:nvPr/>
        </p:nvSpPr>
        <p:spPr>
          <a:xfrm rot="10800000" flipV="1">
            <a:off x="8044345" y="1720147"/>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7752759" y="2053188"/>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grpSp>
        <p:nvGrpSpPr>
          <p:cNvPr id="2" name="Group 1"/>
          <p:cNvGrpSpPr/>
          <p:nvPr/>
        </p:nvGrpSpPr>
        <p:grpSpPr>
          <a:xfrm>
            <a:off x="0" y="1261458"/>
            <a:ext cx="6954591" cy="1626423"/>
            <a:chOff x="0" y="1261458"/>
            <a:chExt cx="6954591" cy="1626423"/>
          </a:xfrm>
        </p:grpSpPr>
        <p:sp>
          <p:nvSpPr>
            <p:cNvPr id="6" name="Rectangle 5"/>
            <p:cNvSpPr/>
            <p:nvPr/>
          </p:nvSpPr>
          <p:spPr>
            <a:xfrm>
              <a:off x="0" y="1261458"/>
              <a:ext cx="6954591" cy="162642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3192209" y="1541027"/>
              <a:ext cx="3589275" cy="1041884"/>
              <a:chOff x="6878417" y="3472044"/>
              <a:chExt cx="3589275" cy="1041884"/>
            </a:xfrm>
          </p:grpSpPr>
          <p:grpSp>
            <p:nvGrpSpPr>
              <p:cNvPr id="16" name="Group 15"/>
              <p:cNvGrpSpPr/>
              <p:nvPr/>
            </p:nvGrpSpPr>
            <p:grpSpPr>
              <a:xfrm>
                <a:off x="6878417" y="3651164"/>
                <a:ext cx="379413" cy="292100"/>
                <a:chOff x="2476500" y="3505200"/>
                <a:chExt cx="379413" cy="292100"/>
              </a:xfrm>
              <a:solidFill>
                <a:schemeClr val="bg1"/>
              </a:solidFill>
            </p:grpSpPr>
            <p:sp>
              <p:nvSpPr>
                <p:cNvPr id="19"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 name="TextBox 16"/>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18" name="TextBox 17"/>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spTree>
    <p:extLst>
      <p:ext uri="{BB962C8B-B14F-4D97-AF65-F5344CB8AC3E}">
        <p14:creationId xmlns:p14="http://schemas.microsoft.com/office/powerpoint/2010/main" val="489612222"/>
      </p:ext>
    </p:extLst>
  </p:cSld>
  <p:clrMapOvr>
    <a:masterClrMapping/>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l="23313" r="23313"/>
          <a:stretch>
            <a:fillRect/>
          </a:stretch>
        </p:blipFill>
        <p:spPr>
          <a:xfrm>
            <a:off x="6697014" y="12879"/>
            <a:ext cx="5494986" cy="6858000"/>
          </a:xfrm>
          <a:prstGeom prst="rect">
            <a:avLst/>
          </a:prstGeom>
        </p:spPr>
      </p:pic>
      <p:sp>
        <p:nvSpPr>
          <p:cNvPr id="6" name="TextBox 5"/>
          <p:cNvSpPr txBox="1"/>
          <p:nvPr/>
        </p:nvSpPr>
        <p:spPr>
          <a:xfrm>
            <a:off x="1130121" y="3568344"/>
            <a:ext cx="3187879" cy="1361911"/>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p>
        </p:txBody>
      </p:sp>
      <p:sp>
        <p:nvSpPr>
          <p:cNvPr id="7" name="Isosceles Triangle 6"/>
          <p:cNvSpPr/>
          <p:nvPr/>
        </p:nvSpPr>
        <p:spPr>
          <a:xfrm flipV="1">
            <a:off x="1248659" y="1708664"/>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Isosceles Triangle 7"/>
          <p:cNvSpPr/>
          <p:nvPr/>
        </p:nvSpPr>
        <p:spPr>
          <a:xfrm rot="10800000" flipV="1">
            <a:off x="1421707" y="1708664"/>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p:cNvSpPr txBox="1"/>
          <p:nvPr/>
        </p:nvSpPr>
        <p:spPr>
          <a:xfrm>
            <a:off x="1130121" y="2244905"/>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grpSp>
        <p:nvGrpSpPr>
          <p:cNvPr id="12" name="Group 11"/>
          <p:cNvGrpSpPr/>
          <p:nvPr/>
        </p:nvGrpSpPr>
        <p:grpSpPr>
          <a:xfrm>
            <a:off x="4762500" y="4779358"/>
            <a:ext cx="6954591" cy="1626423"/>
            <a:chOff x="0" y="1261458"/>
            <a:chExt cx="6954591" cy="1626423"/>
          </a:xfrm>
        </p:grpSpPr>
        <p:sp>
          <p:nvSpPr>
            <p:cNvPr id="13" name="Rectangle 12"/>
            <p:cNvSpPr/>
            <p:nvPr/>
          </p:nvSpPr>
          <p:spPr>
            <a:xfrm>
              <a:off x="0" y="1261458"/>
              <a:ext cx="6954591" cy="162642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3192209" y="1541027"/>
              <a:ext cx="3589275" cy="1041884"/>
              <a:chOff x="6878417" y="3472044"/>
              <a:chExt cx="3589275" cy="1041884"/>
            </a:xfrm>
          </p:grpSpPr>
          <p:grpSp>
            <p:nvGrpSpPr>
              <p:cNvPr id="15" name="Group 14"/>
              <p:cNvGrpSpPr/>
              <p:nvPr/>
            </p:nvGrpSpPr>
            <p:grpSpPr>
              <a:xfrm>
                <a:off x="6878417" y="3651164"/>
                <a:ext cx="379413" cy="292100"/>
                <a:chOff x="2476500" y="3505200"/>
                <a:chExt cx="379413" cy="292100"/>
              </a:xfrm>
              <a:solidFill>
                <a:schemeClr val="bg1"/>
              </a:solidFill>
            </p:grpSpPr>
            <p:sp>
              <p:nvSpPr>
                <p:cNvPr id="18"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TextBox 15"/>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17" name="TextBox 16"/>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spTree>
    <p:extLst>
      <p:ext uri="{BB962C8B-B14F-4D97-AF65-F5344CB8AC3E}">
        <p14:creationId xmlns:p14="http://schemas.microsoft.com/office/powerpoint/2010/main" val="230869617"/>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97102" y="395091"/>
            <a:ext cx="1943403" cy="6067818"/>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Placeholder 2"/>
          <p:cNvPicPr>
            <a:picLocks noGrp="1" noChangeAspect="1"/>
          </p:cNvPicPr>
          <p:nvPr>
            <p:ph type="pic" sz="quarter" idx="13"/>
          </p:nvPr>
        </p:nvPicPr>
        <p:blipFill>
          <a:blip r:embed="rId2"/>
          <a:srcRect t="11967" b="11967"/>
          <a:stretch>
            <a:fillRect/>
          </a:stretch>
        </p:blipFill>
        <p:spPr>
          <a:prstGeom prst="rect">
            <a:avLst/>
          </a:prstGeom>
        </p:spPr>
      </p:pic>
      <p:sp>
        <p:nvSpPr>
          <p:cNvPr id="4" name="Rectangle 3"/>
          <p:cNvSpPr/>
          <p:nvPr/>
        </p:nvSpPr>
        <p:spPr>
          <a:xfrm>
            <a:off x="0" y="0"/>
            <a:ext cx="1107583" cy="685800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5640312" y="2218922"/>
            <a:ext cx="1941409" cy="2862322"/>
          </a:xfrm>
          <a:prstGeom prst="rect">
            <a:avLst/>
          </a:prstGeom>
          <a:noFill/>
        </p:spPr>
        <p:txBody>
          <a:bodyPr wrap="square" rtlCol="0">
            <a:spAutoFit/>
          </a:bodyPr>
          <a:lstStyle/>
          <a:p>
            <a:r>
              <a:rPr lang="id-ID" sz="3600" b="1" dirty="0" smtClean="0">
                <a:solidFill>
                  <a:schemeClr val="tx1">
                    <a:lumMod val="85000"/>
                    <a:lumOff val="15000"/>
                  </a:schemeClr>
                </a:solidFill>
                <a:latin typeface="Lato" panose="020F0502020204030203" pitchFamily="34" charset="0"/>
              </a:rPr>
              <a:t>Make Your</a:t>
            </a:r>
            <a:r>
              <a:rPr lang="en-US" sz="3600" b="1" dirty="0" smtClean="0">
                <a:solidFill>
                  <a:schemeClr val="tx1">
                    <a:lumMod val="85000"/>
                    <a:lumOff val="15000"/>
                  </a:schemeClr>
                </a:solidFill>
                <a:latin typeface="Lato" panose="020F0502020204030203" pitchFamily="34" charset="0"/>
              </a:rPr>
              <a:t> </a:t>
            </a:r>
            <a:r>
              <a:rPr lang="id-ID" sz="3600" b="1" dirty="0" smtClean="0">
                <a:solidFill>
                  <a:schemeClr val="tx1">
                    <a:lumMod val="85000"/>
                    <a:lumOff val="15000"/>
                  </a:schemeClr>
                </a:solidFill>
                <a:latin typeface="Lato" panose="020F0502020204030203" pitchFamily="34" charset="0"/>
              </a:rPr>
              <a:t>Designs</a:t>
            </a:r>
            <a:r>
              <a:rPr lang="en-US" sz="3600" b="1" dirty="0" smtClean="0">
                <a:solidFill>
                  <a:schemeClr val="tx1">
                    <a:lumMod val="85000"/>
                    <a:lumOff val="15000"/>
                  </a:schemeClr>
                </a:solidFill>
                <a:latin typeface="Lato" panose="020F0502020204030203" pitchFamily="34" charset="0"/>
              </a:rPr>
              <a:t> </a:t>
            </a:r>
            <a:r>
              <a:rPr lang="id-ID" sz="3600" b="1" dirty="0" smtClean="0">
                <a:solidFill>
                  <a:schemeClr val="tx1">
                    <a:lumMod val="85000"/>
                    <a:lumOff val="15000"/>
                  </a:schemeClr>
                </a:solidFill>
                <a:latin typeface="Lato" panose="020F0502020204030203" pitchFamily="34" charset="0"/>
              </a:rPr>
              <a:t>Great </a:t>
            </a:r>
          </a:p>
          <a:p>
            <a:r>
              <a:rPr lang="id-ID" sz="3600" b="1" dirty="0" smtClean="0">
                <a:solidFill>
                  <a:schemeClr val="tx1">
                    <a:lumMod val="85000"/>
                    <a:lumOff val="15000"/>
                  </a:schemeClr>
                </a:solidFill>
                <a:latin typeface="Lato" panose="020F0502020204030203" pitchFamily="34" charset="0"/>
              </a:rPr>
              <a:t>Again</a:t>
            </a:r>
            <a:endParaRPr lang="id-ID" sz="2400" b="1" dirty="0">
              <a:solidFill>
                <a:schemeClr val="tx1">
                  <a:lumMod val="85000"/>
                  <a:lumOff val="15000"/>
                </a:schemeClr>
              </a:solidFill>
              <a:latin typeface="Lato" panose="020F0502020204030203" pitchFamily="34" charset="0"/>
            </a:endParaRPr>
          </a:p>
        </p:txBody>
      </p:sp>
      <p:sp>
        <p:nvSpPr>
          <p:cNvPr id="12" name="TextBox 11"/>
          <p:cNvSpPr txBox="1"/>
          <p:nvPr/>
        </p:nvSpPr>
        <p:spPr>
          <a:xfrm>
            <a:off x="7581721" y="3568344"/>
            <a:ext cx="3187879" cy="1361911"/>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p>
        </p:txBody>
      </p:sp>
      <p:sp>
        <p:nvSpPr>
          <p:cNvPr id="13" name="Isosceles Triangle 12"/>
          <p:cNvSpPr/>
          <p:nvPr/>
        </p:nvSpPr>
        <p:spPr>
          <a:xfrm flipV="1">
            <a:off x="7700259" y="1708664"/>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Isosceles Triangle 13"/>
          <p:cNvSpPr/>
          <p:nvPr/>
        </p:nvSpPr>
        <p:spPr>
          <a:xfrm rot="10800000" flipV="1">
            <a:off x="7873307" y="1708664"/>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TextBox 14"/>
          <p:cNvSpPr txBox="1"/>
          <p:nvPr/>
        </p:nvSpPr>
        <p:spPr>
          <a:xfrm>
            <a:off x="7581721" y="2244905"/>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Tree>
    <p:extLst>
      <p:ext uri="{BB962C8B-B14F-4D97-AF65-F5344CB8AC3E}">
        <p14:creationId xmlns:p14="http://schemas.microsoft.com/office/powerpoint/2010/main" val="3996368618"/>
      </p:ext>
    </p:extLst>
  </p:cSld>
  <p:clrMapOvr>
    <a:masterClrMapping/>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56078" y="3653980"/>
            <a:ext cx="4496271" cy="1883041"/>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08950" y="3783350"/>
            <a:ext cx="4343400" cy="1582421"/>
          </a:xfrm>
          <a:prstGeom prst="rect">
            <a:avLst/>
          </a:prstGeom>
          <a:noFill/>
        </p:spPr>
        <p:txBody>
          <a:bodyPr wrap="square" rtlCol="0">
            <a:spAutoFit/>
          </a:bodyPr>
          <a:lstStyle/>
          <a:p>
            <a:pPr>
              <a:lnSpc>
                <a:spcPct val="150000"/>
              </a:lnSpc>
            </a:pP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8" name="Isosceles Triangle 7"/>
          <p:cNvSpPr/>
          <p:nvPr/>
        </p:nvSpPr>
        <p:spPr>
          <a:xfrm flipV="1">
            <a:off x="7327488" y="1923670"/>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Isosceles Triangle 8"/>
          <p:cNvSpPr/>
          <p:nvPr/>
        </p:nvSpPr>
        <p:spPr>
          <a:xfrm rot="10800000" flipV="1">
            <a:off x="7500536" y="1923670"/>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7208950" y="2195300"/>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pic>
        <p:nvPicPr>
          <p:cNvPr id="3" name="Picture Placeholder 2"/>
          <p:cNvPicPr>
            <a:picLocks noGrp="1" noChangeAspect="1"/>
          </p:cNvPicPr>
          <p:nvPr>
            <p:ph type="pic" sz="quarter" idx="13"/>
          </p:nvPr>
        </p:nvPicPr>
        <p:blipFill>
          <a:blip r:embed="rId2"/>
          <a:srcRect l="24583" r="24583"/>
          <a:stretch>
            <a:fillRect/>
          </a:stretch>
        </p:blipFill>
        <p:spPr>
          <a:prstGeom prst="rect">
            <a:avLst/>
          </a:prstGeom>
        </p:spPr>
      </p:pic>
      <p:sp>
        <p:nvSpPr>
          <p:cNvPr id="5" name="Rectangle 4"/>
          <p:cNvSpPr/>
          <p:nvPr/>
        </p:nvSpPr>
        <p:spPr>
          <a:xfrm>
            <a:off x="-6734" y="1230455"/>
            <a:ext cx="6284890" cy="4576568"/>
          </a:xfrm>
          <a:prstGeom prst="rect">
            <a:avLst/>
          </a:prstGeom>
          <a:solidFill>
            <a:srgbClr val="93CDA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1282793" y="2005268"/>
            <a:ext cx="3589275" cy="2903635"/>
            <a:chOff x="6878417" y="3472044"/>
            <a:chExt cx="3589275" cy="2903635"/>
          </a:xfrm>
        </p:grpSpPr>
        <p:grpSp>
          <p:nvGrpSpPr>
            <p:cNvPr id="13" name="Group 12"/>
            <p:cNvGrpSpPr/>
            <p:nvPr/>
          </p:nvGrpSpPr>
          <p:grpSpPr>
            <a:xfrm>
              <a:off x="6878417" y="3472044"/>
              <a:ext cx="3589275" cy="1041884"/>
              <a:chOff x="6878417" y="3472044"/>
              <a:chExt cx="3589275" cy="1041884"/>
            </a:xfrm>
          </p:grpSpPr>
          <p:grpSp>
            <p:nvGrpSpPr>
              <p:cNvPr id="19" name="Group 18"/>
              <p:cNvGrpSpPr/>
              <p:nvPr/>
            </p:nvGrpSpPr>
            <p:grpSpPr>
              <a:xfrm>
                <a:off x="6878417" y="3651164"/>
                <a:ext cx="379413" cy="292100"/>
                <a:chOff x="2476500" y="3505200"/>
                <a:chExt cx="379413" cy="292100"/>
              </a:xfrm>
              <a:solidFill>
                <a:schemeClr val="bg1"/>
              </a:solidFill>
            </p:grpSpPr>
            <p:sp>
              <p:nvSpPr>
                <p:cNvPr id="22"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TextBox 19"/>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1" name="TextBox 20"/>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nvGrpSpPr>
            <p:cNvPr id="14" name="Group 13"/>
            <p:cNvGrpSpPr/>
            <p:nvPr/>
          </p:nvGrpSpPr>
          <p:grpSpPr>
            <a:xfrm>
              <a:off x="6880005" y="5450306"/>
              <a:ext cx="377825" cy="288925"/>
              <a:chOff x="9985375" y="2692400"/>
              <a:chExt cx="377825" cy="288925"/>
            </a:xfrm>
            <a:solidFill>
              <a:schemeClr val="bg1"/>
            </a:solidFill>
          </p:grpSpPr>
          <p:sp>
            <p:nvSpPr>
              <p:cNvPr id="17"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p:nvSpPr>
          <p:spPr>
            <a:xfrm>
              <a:off x="7704094" y="5775515"/>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16" name="TextBox 15"/>
            <p:cNvSpPr txBox="1"/>
            <p:nvPr/>
          </p:nvSpPr>
          <p:spPr>
            <a:xfrm>
              <a:off x="7704094" y="5333795"/>
              <a:ext cx="1446230" cy="523220"/>
            </a:xfrm>
            <a:prstGeom prst="rect">
              <a:avLst/>
            </a:prstGeom>
            <a:noFill/>
          </p:spPr>
          <p:txBody>
            <a:bodyPr wrap="none" rtlCol="0">
              <a:spAutoFit/>
            </a:bodyPr>
            <a:lstStyle/>
            <a:p>
              <a:r>
                <a:rPr lang="en-US" sz="2800" b="1" dirty="0" smtClean="0">
                  <a:solidFill>
                    <a:schemeClr val="bg1"/>
                  </a:solidFill>
                  <a:latin typeface="Lato" panose="020F0502020204030203" pitchFamily="34" charset="0"/>
                </a:rPr>
                <a:t>Designs</a:t>
              </a:r>
              <a:endParaRPr lang="id-ID"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3807250852"/>
      </p:ext>
    </p:extLst>
  </p:cSld>
  <p:clrMapOvr>
    <a:masterClrMapping/>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4" name="Picture Placeholder 13"/>
          <p:cNvPicPr>
            <a:picLocks noGrp="1" noChangeAspect="1"/>
          </p:cNvPicPr>
          <p:nvPr>
            <p:ph type="pic" sz="quarter" idx="13"/>
          </p:nvPr>
        </p:nvPicPr>
        <p:blipFill>
          <a:blip r:embed="rId2"/>
          <a:srcRect t="29741" b="29741"/>
          <a:stretch>
            <a:fillRect/>
          </a:stretch>
        </p:blipFill>
        <p:spPr/>
      </p:pic>
      <p:sp>
        <p:nvSpPr>
          <p:cNvPr id="6" name="Rectangle 5"/>
          <p:cNvSpPr/>
          <p:nvPr/>
        </p:nvSpPr>
        <p:spPr>
          <a:xfrm>
            <a:off x="991783" y="457200"/>
            <a:ext cx="4649273" cy="6033752"/>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1546380" y="3598328"/>
            <a:ext cx="3468173" cy="1869743"/>
          </a:xfrm>
          <a:prstGeom prst="rect">
            <a:avLst/>
          </a:prstGeom>
          <a:noFill/>
        </p:spPr>
        <p:txBody>
          <a:bodyPr wrap="square" rtlCol="0">
            <a:spAutoFit/>
          </a:bodyPr>
          <a:lstStyle/>
          <a:p>
            <a:pPr>
              <a:lnSpc>
                <a:spcPct val="150000"/>
              </a:lnSpc>
            </a:pP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8" name="Isosceles Triangle 7"/>
          <p:cNvSpPr/>
          <p:nvPr/>
        </p:nvSpPr>
        <p:spPr>
          <a:xfrm flipV="1">
            <a:off x="1664918" y="1738648"/>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9" name="Isosceles Triangle 8"/>
          <p:cNvSpPr/>
          <p:nvPr/>
        </p:nvSpPr>
        <p:spPr>
          <a:xfrm rot="10800000" flipV="1">
            <a:off x="1837966" y="1738648"/>
            <a:ext cx="189307" cy="16319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0" name="TextBox 9"/>
          <p:cNvSpPr txBox="1"/>
          <p:nvPr/>
        </p:nvSpPr>
        <p:spPr>
          <a:xfrm>
            <a:off x="1546380" y="2274889"/>
            <a:ext cx="2890856" cy="1323439"/>
          </a:xfrm>
          <a:prstGeom prst="rect">
            <a:avLst/>
          </a:prstGeom>
          <a:noFill/>
        </p:spPr>
        <p:txBody>
          <a:bodyPr wrap="none" rtlCol="0">
            <a:spAutoFit/>
          </a:bodyPr>
          <a:lstStyle/>
          <a:p>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endParaRPr>
          </a:p>
        </p:txBody>
      </p:sp>
      <p:sp>
        <p:nvSpPr>
          <p:cNvPr id="11" name="TextBox 10"/>
          <p:cNvSpPr txBox="1"/>
          <p:nvPr/>
        </p:nvSpPr>
        <p:spPr>
          <a:xfrm>
            <a:off x="5860735" y="1820246"/>
            <a:ext cx="1914262" cy="2862322"/>
          </a:xfrm>
          <a:prstGeom prst="rect">
            <a:avLst/>
          </a:prstGeom>
          <a:noFill/>
        </p:spPr>
        <p:txBody>
          <a:bodyPr wrap="square" rtlCol="0">
            <a:spAutoFit/>
          </a:bodyPr>
          <a:lstStyle/>
          <a:p>
            <a:r>
              <a:rPr lang="id-ID" sz="3600" b="1" dirty="0" smtClean="0">
                <a:solidFill>
                  <a:schemeClr val="tx1">
                    <a:lumMod val="85000"/>
                    <a:lumOff val="15000"/>
                  </a:schemeClr>
                </a:solidFill>
                <a:latin typeface="Lato" panose="020F0502020204030203" pitchFamily="34" charset="0"/>
              </a:rPr>
              <a:t>Make</a:t>
            </a:r>
            <a:endParaRPr lang="en-US" sz="3600" b="1" dirty="0" smtClean="0">
              <a:solidFill>
                <a:schemeClr val="tx1">
                  <a:lumMod val="85000"/>
                  <a:lumOff val="15000"/>
                </a:schemeClr>
              </a:solidFill>
              <a:latin typeface="Lato" panose="020F0502020204030203" pitchFamily="34" charset="0"/>
            </a:endParaRPr>
          </a:p>
          <a:p>
            <a:r>
              <a:rPr lang="id-ID" sz="3600" b="1" dirty="0" smtClean="0">
                <a:solidFill>
                  <a:schemeClr val="tx1">
                    <a:lumMod val="85000"/>
                    <a:lumOff val="15000"/>
                  </a:schemeClr>
                </a:solidFill>
                <a:latin typeface="Lato" panose="020F0502020204030203" pitchFamily="34" charset="0"/>
              </a:rPr>
              <a:t>Your</a:t>
            </a:r>
          </a:p>
          <a:p>
            <a:r>
              <a:rPr lang="id-ID" sz="3600" b="1" dirty="0" smtClean="0">
                <a:solidFill>
                  <a:schemeClr val="tx1">
                    <a:lumMod val="85000"/>
                    <a:lumOff val="15000"/>
                  </a:schemeClr>
                </a:solidFill>
                <a:latin typeface="Lato" panose="020F0502020204030203" pitchFamily="34" charset="0"/>
              </a:rPr>
              <a:t>Designs</a:t>
            </a:r>
          </a:p>
          <a:p>
            <a:r>
              <a:rPr lang="id-ID" sz="3600" b="1" dirty="0" smtClean="0">
                <a:solidFill>
                  <a:schemeClr val="tx1">
                    <a:lumMod val="85000"/>
                    <a:lumOff val="15000"/>
                  </a:schemeClr>
                </a:solidFill>
                <a:latin typeface="Lato" panose="020F0502020204030203" pitchFamily="34" charset="0"/>
              </a:rPr>
              <a:t>Great </a:t>
            </a:r>
          </a:p>
          <a:p>
            <a:r>
              <a:rPr lang="id-ID" sz="3600" b="1" dirty="0" smtClean="0">
                <a:solidFill>
                  <a:schemeClr val="tx1">
                    <a:lumMod val="85000"/>
                    <a:lumOff val="15000"/>
                  </a:schemeClr>
                </a:solidFill>
                <a:latin typeface="Lato" panose="020F0502020204030203" pitchFamily="34" charset="0"/>
              </a:rPr>
              <a:t>Again</a:t>
            </a:r>
            <a:endParaRPr lang="id-ID" sz="2400" b="1" dirty="0">
              <a:solidFill>
                <a:schemeClr val="tx1">
                  <a:lumMod val="85000"/>
                  <a:lumOff val="15000"/>
                </a:schemeClr>
              </a:solidFill>
              <a:latin typeface="Lato" panose="020F0502020204030203" pitchFamily="34" charset="0"/>
            </a:endParaRPr>
          </a:p>
        </p:txBody>
      </p:sp>
    </p:spTree>
    <p:extLst>
      <p:ext uri="{BB962C8B-B14F-4D97-AF65-F5344CB8AC3E}">
        <p14:creationId xmlns:p14="http://schemas.microsoft.com/office/powerpoint/2010/main" val="570799533"/>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
          <p:cNvPicPr>
            <a:picLocks noGrp="1" noChangeAspect="1"/>
          </p:cNvPicPr>
          <p:nvPr>
            <p:ph type="pic" sz="quarter" idx="13"/>
          </p:nvPr>
        </p:nvPicPr>
        <p:blipFill>
          <a:blip r:embed="rId2"/>
          <a:srcRect t="20804" b="20804"/>
          <a:stretch>
            <a:fillRect/>
          </a:stretch>
        </p:blipFill>
        <p:spPr>
          <a:prstGeom prst="rect">
            <a:avLst/>
          </a:prstGeom>
        </p:spPr>
      </p:pic>
      <p:sp>
        <p:nvSpPr>
          <p:cNvPr id="8" name="TextBox 7"/>
          <p:cNvSpPr txBox="1"/>
          <p:nvPr/>
        </p:nvSpPr>
        <p:spPr>
          <a:xfrm>
            <a:off x="1276963" y="3326648"/>
            <a:ext cx="3162122" cy="2123658"/>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9" name="Isosceles Triangle 8"/>
          <p:cNvSpPr/>
          <p:nvPr/>
        </p:nvSpPr>
        <p:spPr>
          <a:xfrm flipV="1">
            <a:off x="1395501" y="1466968"/>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1568549" y="1466968"/>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1276963" y="2003209"/>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grpSp>
        <p:nvGrpSpPr>
          <p:cNvPr id="5" name="Group 4"/>
          <p:cNvGrpSpPr/>
          <p:nvPr/>
        </p:nvGrpSpPr>
        <p:grpSpPr>
          <a:xfrm>
            <a:off x="5067478" y="3039414"/>
            <a:ext cx="4377745" cy="3818586"/>
            <a:chOff x="5067478" y="3039414"/>
            <a:chExt cx="4377745" cy="3818586"/>
          </a:xfrm>
        </p:grpSpPr>
        <p:grpSp>
          <p:nvGrpSpPr>
            <p:cNvPr id="12" name="Group 11"/>
            <p:cNvGrpSpPr/>
            <p:nvPr/>
          </p:nvGrpSpPr>
          <p:grpSpPr>
            <a:xfrm>
              <a:off x="5067478" y="3039414"/>
              <a:ext cx="4377745" cy="3818586"/>
              <a:chOff x="6484182" y="3039414"/>
              <a:chExt cx="4377745" cy="3415225"/>
            </a:xfrm>
          </p:grpSpPr>
          <p:sp>
            <p:nvSpPr>
              <p:cNvPr id="14" name="Rectangle 13"/>
              <p:cNvSpPr/>
              <p:nvPr/>
            </p:nvSpPr>
            <p:spPr>
              <a:xfrm>
                <a:off x="6484182" y="3039414"/>
                <a:ext cx="4377745" cy="171288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484182" y="4741750"/>
                <a:ext cx="4377745" cy="171288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461713" y="3472044"/>
              <a:ext cx="3589275" cy="1041884"/>
              <a:chOff x="6878417" y="3472044"/>
              <a:chExt cx="3589275" cy="1041884"/>
            </a:xfrm>
          </p:grpSpPr>
          <p:grpSp>
            <p:nvGrpSpPr>
              <p:cNvPr id="23" name="Group 22"/>
              <p:cNvGrpSpPr/>
              <p:nvPr/>
            </p:nvGrpSpPr>
            <p:grpSpPr>
              <a:xfrm>
                <a:off x="6878417" y="3651164"/>
                <a:ext cx="379413" cy="292100"/>
                <a:chOff x="2476500" y="3505200"/>
                <a:chExt cx="379413" cy="292100"/>
              </a:xfrm>
              <a:solidFill>
                <a:schemeClr val="bg1"/>
              </a:solidFill>
            </p:grpSpPr>
            <p:sp>
              <p:nvSpPr>
                <p:cNvPr id="26"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TextBox 23"/>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5" name="TextBox 24"/>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nvGrpSpPr>
            <p:cNvPr id="18" name="Group 17"/>
            <p:cNvGrpSpPr/>
            <p:nvPr/>
          </p:nvGrpSpPr>
          <p:grpSpPr>
            <a:xfrm>
              <a:off x="5463301" y="5450306"/>
              <a:ext cx="377825" cy="288925"/>
              <a:chOff x="9985375" y="2692400"/>
              <a:chExt cx="377825" cy="288925"/>
            </a:xfrm>
            <a:solidFill>
              <a:schemeClr val="bg1"/>
            </a:solidFill>
          </p:grpSpPr>
          <p:sp>
            <p:nvSpPr>
              <p:cNvPr id="21"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TextBox 18"/>
            <p:cNvSpPr txBox="1"/>
            <p:nvPr/>
          </p:nvSpPr>
          <p:spPr>
            <a:xfrm>
              <a:off x="6287390" y="5775515"/>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0" name="TextBox 19"/>
            <p:cNvSpPr txBox="1"/>
            <p:nvPr/>
          </p:nvSpPr>
          <p:spPr>
            <a:xfrm>
              <a:off x="6287390" y="5333795"/>
              <a:ext cx="1446230" cy="523220"/>
            </a:xfrm>
            <a:prstGeom prst="rect">
              <a:avLst/>
            </a:prstGeom>
            <a:noFill/>
          </p:spPr>
          <p:txBody>
            <a:bodyPr wrap="none" rtlCol="0">
              <a:spAutoFit/>
            </a:bodyPr>
            <a:lstStyle/>
            <a:p>
              <a:r>
                <a:rPr lang="en-US" sz="2800" b="1" dirty="0" smtClean="0">
                  <a:solidFill>
                    <a:schemeClr val="bg1"/>
                  </a:solidFill>
                  <a:latin typeface="Lato" panose="020F0502020204030203" pitchFamily="34" charset="0"/>
                </a:rPr>
                <a:t>Designs</a:t>
              </a:r>
              <a:endParaRPr lang="id-ID"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3298902868"/>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l="17423" r="17423"/>
          <a:stretch>
            <a:fillRect/>
          </a:stretch>
        </p:blipFill>
        <p:spPr>
          <a:prstGeom prst="rect">
            <a:avLst/>
          </a:prstGeom>
        </p:spPr>
      </p:pic>
      <p:sp>
        <p:nvSpPr>
          <p:cNvPr id="8" name="Rectangle 7"/>
          <p:cNvSpPr/>
          <p:nvPr/>
        </p:nvSpPr>
        <p:spPr>
          <a:xfrm>
            <a:off x="5481804" y="3752013"/>
            <a:ext cx="4144796" cy="192756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951493" y="3752014"/>
            <a:ext cx="4303086" cy="192756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178718" y="4034842"/>
            <a:ext cx="3848636" cy="1361911"/>
          </a:xfrm>
          <a:prstGeom prst="rect">
            <a:avLst/>
          </a:prstGeom>
          <a:noFill/>
        </p:spPr>
        <p:txBody>
          <a:bodyPr wrap="square" rtlCol="0">
            <a:spAutoFit/>
          </a:bodyPr>
          <a:lstStyle/>
          <a:p>
            <a:pPr>
              <a:lnSpc>
                <a:spcPct val="150000"/>
              </a:lnSpc>
            </a:pP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smtClean="0">
                <a:solidFill>
                  <a:schemeClr val="bg1"/>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smtClean="0">
                <a:solidFill>
                  <a:schemeClr val="bg1"/>
                </a:solidFill>
                <a:latin typeface="Lato" panose="020F0502020204030203" pitchFamily="34" charset="0"/>
                <a:ea typeface="Open Sans" panose="020B0606030504020204" pitchFamily="34" charset="0"/>
                <a:cs typeface="Open Sans" panose="020B0606030504020204" pitchFamily="34" charset="0"/>
              </a:rPr>
              <a:t>.</a:t>
            </a:r>
            <a:endPar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11" name="Isosceles Triangle 10"/>
          <p:cNvSpPr/>
          <p:nvPr/>
        </p:nvSpPr>
        <p:spPr>
          <a:xfrm flipV="1">
            <a:off x="1222902" y="2034404"/>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Isosceles Triangle 11"/>
          <p:cNvSpPr/>
          <p:nvPr/>
        </p:nvSpPr>
        <p:spPr>
          <a:xfrm rot="10800000" flipV="1">
            <a:off x="1395950" y="2034404"/>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p:nvSpPr>
        <p:spPr>
          <a:xfrm>
            <a:off x="1104364" y="2306034"/>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grpSp>
        <p:nvGrpSpPr>
          <p:cNvPr id="14" name="Group 13"/>
          <p:cNvGrpSpPr/>
          <p:nvPr/>
        </p:nvGrpSpPr>
        <p:grpSpPr>
          <a:xfrm>
            <a:off x="5850794" y="4194855"/>
            <a:ext cx="3589275" cy="1041884"/>
            <a:chOff x="6878417" y="3472044"/>
            <a:chExt cx="3589275" cy="1041884"/>
          </a:xfrm>
        </p:grpSpPr>
        <p:grpSp>
          <p:nvGrpSpPr>
            <p:cNvPr id="16" name="Group 15"/>
            <p:cNvGrpSpPr/>
            <p:nvPr/>
          </p:nvGrpSpPr>
          <p:grpSpPr>
            <a:xfrm>
              <a:off x="6878417" y="3651164"/>
              <a:ext cx="379413" cy="292100"/>
              <a:chOff x="2476500" y="3505200"/>
              <a:chExt cx="379413" cy="292100"/>
            </a:xfrm>
            <a:solidFill>
              <a:schemeClr val="bg1"/>
            </a:solidFill>
          </p:grpSpPr>
          <p:sp>
            <p:nvSpPr>
              <p:cNvPr id="19"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 name="TextBox 16"/>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18" name="TextBox 17"/>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3135173892"/>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l="1438" r="1438"/>
          <a:stretch>
            <a:fillRect/>
          </a:stretch>
        </p:blipFill>
        <p:spPr>
          <a:prstGeom prst="rect">
            <a:avLst/>
          </a:prstGeom>
        </p:spPr>
      </p:pic>
      <p:sp>
        <p:nvSpPr>
          <p:cNvPr id="6" name="Rectangle 5"/>
          <p:cNvSpPr/>
          <p:nvPr/>
        </p:nvSpPr>
        <p:spPr>
          <a:xfrm>
            <a:off x="7540046" y="609600"/>
            <a:ext cx="3851854" cy="5571660"/>
          </a:xfrm>
          <a:prstGeom prst="rect">
            <a:avLst/>
          </a:prstGeom>
          <a:solidFill>
            <a:srgbClr val="93CDA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7"/>
          <p:cNvSpPr txBox="1"/>
          <p:nvPr/>
        </p:nvSpPr>
        <p:spPr>
          <a:xfrm>
            <a:off x="7954553" y="1866263"/>
            <a:ext cx="2065747" cy="3170099"/>
          </a:xfrm>
          <a:prstGeom prst="rect">
            <a:avLst/>
          </a:prstGeom>
          <a:noFill/>
        </p:spPr>
        <p:txBody>
          <a:bodyPr wrap="square" rtlCol="0">
            <a:spAutoFit/>
          </a:bodyPr>
          <a:lstStyle/>
          <a:p>
            <a:r>
              <a:rPr lang="id-ID" sz="4000" b="1" dirty="0" smtClean="0">
                <a:solidFill>
                  <a:schemeClr val="bg1"/>
                </a:solidFill>
                <a:latin typeface="Lato" panose="020F0502020204030203" pitchFamily="34" charset="0"/>
              </a:rPr>
              <a:t>Make Your</a:t>
            </a:r>
          </a:p>
          <a:p>
            <a:r>
              <a:rPr lang="id-ID" sz="4000" b="1" dirty="0" smtClean="0">
                <a:solidFill>
                  <a:schemeClr val="bg1"/>
                </a:solidFill>
                <a:latin typeface="Lato" panose="020F0502020204030203" pitchFamily="34" charset="0"/>
              </a:rPr>
              <a:t>Designs</a:t>
            </a:r>
          </a:p>
          <a:p>
            <a:r>
              <a:rPr lang="id-ID" sz="4000" b="1" dirty="0" smtClean="0">
                <a:solidFill>
                  <a:schemeClr val="bg1"/>
                </a:solidFill>
                <a:latin typeface="Lato" panose="020F0502020204030203" pitchFamily="34" charset="0"/>
              </a:rPr>
              <a:t>Great </a:t>
            </a:r>
          </a:p>
          <a:p>
            <a:r>
              <a:rPr lang="id-ID" sz="4000" b="1" dirty="0" smtClean="0">
                <a:solidFill>
                  <a:schemeClr val="bg1"/>
                </a:solidFill>
                <a:latin typeface="Lato" panose="020F0502020204030203" pitchFamily="34" charset="0"/>
              </a:rPr>
              <a:t>Again</a:t>
            </a:r>
            <a:endParaRPr lang="id-ID" sz="2800" b="1" dirty="0">
              <a:solidFill>
                <a:schemeClr val="bg1"/>
              </a:solidFill>
              <a:latin typeface="Lato" panose="020F0502020204030203" pitchFamily="34" charset="0"/>
            </a:endParaRPr>
          </a:p>
        </p:txBody>
      </p:sp>
      <p:sp>
        <p:nvSpPr>
          <p:cNvPr id="10" name="Rectangle 9"/>
          <p:cNvSpPr/>
          <p:nvPr/>
        </p:nvSpPr>
        <p:spPr>
          <a:xfrm>
            <a:off x="1148619" y="3533073"/>
            <a:ext cx="4614678" cy="1979085"/>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301491" y="3725943"/>
            <a:ext cx="4343400" cy="1582421"/>
          </a:xfrm>
          <a:prstGeom prst="rect">
            <a:avLst/>
          </a:prstGeom>
          <a:noFill/>
        </p:spPr>
        <p:txBody>
          <a:bodyPr wrap="square" rtlCol="0">
            <a:spAutoFit/>
          </a:bodyPr>
          <a:lstStyle/>
          <a:p>
            <a:pPr>
              <a:lnSpc>
                <a:spcPct val="150000"/>
              </a:lnSpc>
            </a:pP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12" name="Isosceles Triangle 11"/>
          <p:cNvSpPr/>
          <p:nvPr/>
        </p:nvSpPr>
        <p:spPr>
          <a:xfrm flipV="1">
            <a:off x="1420029" y="1866263"/>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Isosceles Triangle 12"/>
          <p:cNvSpPr/>
          <p:nvPr/>
        </p:nvSpPr>
        <p:spPr>
          <a:xfrm rot="10800000" flipV="1">
            <a:off x="1593077" y="1866263"/>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p:cNvSpPr txBox="1"/>
          <p:nvPr/>
        </p:nvSpPr>
        <p:spPr>
          <a:xfrm>
            <a:off x="1301491" y="2137893"/>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Tree>
    <p:extLst>
      <p:ext uri="{BB962C8B-B14F-4D97-AF65-F5344CB8AC3E}">
        <p14:creationId xmlns:p14="http://schemas.microsoft.com/office/powerpoint/2010/main" val="26356329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824248" y="5490249"/>
            <a:ext cx="10776235" cy="640095"/>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6968" r="6968"/>
          <a:stretch>
            <a:fillRect/>
          </a:stretch>
        </p:blipFill>
        <p:spPr/>
      </p:pic>
      <p:sp>
        <p:nvSpPr>
          <p:cNvPr id="48" name="TextBox 47"/>
          <p:cNvSpPr txBox="1"/>
          <p:nvPr/>
        </p:nvSpPr>
        <p:spPr>
          <a:xfrm>
            <a:off x="1613709" y="3588519"/>
            <a:ext cx="3427859" cy="1361911"/>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49" name="TextBox 48"/>
          <p:cNvSpPr txBox="1"/>
          <p:nvPr/>
        </p:nvSpPr>
        <p:spPr>
          <a:xfrm>
            <a:off x="1613709" y="2480630"/>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50" name="Isosceles Triangle 49"/>
          <p:cNvSpPr/>
          <p:nvPr/>
        </p:nvSpPr>
        <p:spPr>
          <a:xfrm flipV="1">
            <a:off x="1741166" y="2163651"/>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Isosceles Triangle 50"/>
          <p:cNvSpPr/>
          <p:nvPr/>
        </p:nvSpPr>
        <p:spPr>
          <a:xfrm rot="10800000" flipV="1">
            <a:off x="1927093" y="2163651"/>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Rectangle 51"/>
          <p:cNvSpPr/>
          <p:nvPr/>
        </p:nvSpPr>
        <p:spPr>
          <a:xfrm>
            <a:off x="6064779" y="2163651"/>
            <a:ext cx="2987900" cy="396669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TextBox 53"/>
          <p:cNvSpPr txBox="1"/>
          <p:nvPr/>
        </p:nvSpPr>
        <p:spPr>
          <a:xfrm>
            <a:off x="7366457" y="3588519"/>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Tree>
    <p:extLst>
      <p:ext uri="{BB962C8B-B14F-4D97-AF65-F5344CB8AC3E}">
        <p14:creationId xmlns:p14="http://schemas.microsoft.com/office/powerpoint/2010/main" val="4109224275"/>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l="20842" r="20842"/>
          <a:stretch>
            <a:fillRect/>
          </a:stretch>
        </p:blipFill>
        <p:spPr>
          <a:prstGeom prst="rect">
            <a:avLst/>
          </a:prstGeom>
        </p:spPr>
      </p:pic>
      <p:sp>
        <p:nvSpPr>
          <p:cNvPr id="10" name="Rectangle 9"/>
          <p:cNvSpPr/>
          <p:nvPr/>
        </p:nvSpPr>
        <p:spPr>
          <a:xfrm>
            <a:off x="1148619" y="3569765"/>
            <a:ext cx="4614678" cy="1942393"/>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608370" y="3860005"/>
            <a:ext cx="3981709" cy="1361911"/>
          </a:xfrm>
          <a:prstGeom prst="rect">
            <a:avLst/>
          </a:prstGeom>
          <a:noFill/>
        </p:spPr>
        <p:txBody>
          <a:bodyPr wrap="square" rtlCol="0">
            <a:spAutoFit/>
          </a:bodyPr>
          <a:lstStyle/>
          <a:p>
            <a:pPr>
              <a:lnSpc>
                <a:spcPct val="150000"/>
              </a:lnSpc>
            </a:pP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smtClean="0">
                <a:solidFill>
                  <a:schemeClr val="bg1"/>
                </a:solidFill>
                <a:latin typeface="Lato" panose="020F0502020204030203" pitchFamily="34" charset="0"/>
                <a:ea typeface="Open Sans" panose="020B0606030504020204" pitchFamily="34" charset="0"/>
                <a:cs typeface="Open Sans" panose="020B0606030504020204" pitchFamily="34" charset="0"/>
              </a:rPr>
              <a:t>ne </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est.</a:t>
            </a:r>
          </a:p>
        </p:txBody>
      </p:sp>
      <p:sp>
        <p:nvSpPr>
          <p:cNvPr id="13" name="Isosceles Triangle 12"/>
          <p:cNvSpPr/>
          <p:nvPr/>
        </p:nvSpPr>
        <p:spPr>
          <a:xfrm flipV="1">
            <a:off x="1420029" y="1866263"/>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Isosceles Triangle 19"/>
          <p:cNvSpPr/>
          <p:nvPr/>
        </p:nvSpPr>
        <p:spPr>
          <a:xfrm rot="10800000" flipV="1">
            <a:off x="1593077" y="1866263"/>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TextBox 20"/>
          <p:cNvSpPr txBox="1"/>
          <p:nvPr/>
        </p:nvSpPr>
        <p:spPr>
          <a:xfrm>
            <a:off x="1301491" y="2137893"/>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grpSp>
        <p:nvGrpSpPr>
          <p:cNvPr id="23" name="Group 22"/>
          <p:cNvGrpSpPr/>
          <p:nvPr/>
        </p:nvGrpSpPr>
        <p:grpSpPr>
          <a:xfrm>
            <a:off x="5995933" y="1693572"/>
            <a:ext cx="4377745" cy="3818586"/>
            <a:chOff x="6484182" y="3039414"/>
            <a:chExt cx="4377745" cy="3415225"/>
          </a:xfrm>
        </p:grpSpPr>
        <p:sp>
          <p:nvSpPr>
            <p:cNvPr id="36" name="Rectangle 35"/>
            <p:cNvSpPr/>
            <p:nvPr/>
          </p:nvSpPr>
          <p:spPr>
            <a:xfrm>
              <a:off x="6484182" y="3039414"/>
              <a:ext cx="4377745" cy="171288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484182" y="4741750"/>
              <a:ext cx="4377745" cy="171288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6390168" y="2126202"/>
            <a:ext cx="3589275" cy="1041884"/>
            <a:chOff x="6878417" y="3472044"/>
            <a:chExt cx="3589275" cy="1041884"/>
          </a:xfrm>
        </p:grpSpPr>
        <p:grpSp>
          <p:nvGrpSpPr>
            <p:cNvPr id="30" name="Group 29"/>
            <p:cNvGrpSpPr/>
            <p:nvPr/>
          </p:nvGrpSpPr>
          <p:grpSpPr>
            <a:xfrm>
              <a:off x="6878417" y="3651164"/>
              <a:ext cx="379413" cy="292100"/>
              <a:chOff x="2476500" y="3505200"/>
              <a:chExt cx="379413" cy="292100"/>
            </a:xfrm>
            <a:solidFill>
              <a:schemeClr val="bg1"/>
            </a:solidFill>
          </p:grpSpPr>
          <p:sp>
            <p:nvSpPr>
              <p:cNvPr id="33"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1" name="TextBox 30"/>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32" name="TextBox 31"/>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nvGrpSpPr>
          <p:cNvPr id="2" name="Group 1"/>
          <p:cNvGrpSpPr/>
          <p:nvPr/>
        </p:nvGrpSpPr>
        <p:grpSpPr>
          <a:xfrm>
            <a:off x="6391756" y="3987953"/>
            <a:ext cx="3587687" cy="1041884"/>
            <a:chOff x="6391756" y="3987953"/>
            <a:chExt cx="3587687" cy="1041884"/>
          </a:xfrm>
        </p:grpSpPr>
        <p:grpSp>
          <p:nvGrpSpPr>
            <p:cNvPr id="25" name="Group 24"/>
            <p:cNvGrpSpPr/>
            <p:nvPr/>
          </p:nvGrpSpPr>
          <p:grpSpPr>
            <a:xfrm>
              <a:off x="6391756" y="4104464"/>
              <a:ext cx="377825" cy="288925"/>
              <a:chOff x="9985375" y="2692400"/>
              <a:chExt cx="377825" cy="288925"/>
            </a:xfrm>
            <a:solidFill>
              <a:schemeClr val="bg1"/>
            </a:solidFill>
          </p:grpSpPr>
          <p:sp>
            <p:nvSpPr>
              <p:cNvPr id="28"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 name="TextBox 25"/>
            <p:cNvSpPr txBox="1"/>
            <p:nvPr/>
          </p:nvSpPr>
          <p:spPr>
            <a:xfrm>
              <a:off x="7215845" y="4429673"/>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7" name="TextBox 26"/>
            <p:cNvSpPr txBox="1"/>
            <p:nvPr/>
          </p:nvSpPr>
          <p:spPr>
            <a:xfrm>
              <a:off x="7215845" y="3987953"/>
              <a:ext cx="1446230" cy="523220"/>
            </a:xfrm>
            <a:prstGeom prst="rect">
              <a:avLst/>
            </a:prstGeom>
            <a:noFill/>
          </p:spPr>
          <p:txBody>
            <a:bodyPr wrap="none" rtlCol="0">
              <a:spAutoFit/>
            </a:bodyPr>
            <a:lstStyle/>
            <a:p>
              <a:r>
                <a:rPr lang="en-US" sz="2800" b="1" dirty="0" smtClean="0">
                  <a:solidFill>
                    <a:schemeClr val="bg1"/>
                  </a:solidFill>
                  <a:latin typeface="Lato" panose="020F0502020204030203" pitchFamily="34" charset="0"/>
                </a:rPr>
                <a:t>Designs</a:t>
              </a:r>
              <a:endParaRPr lang="id-ID"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3326708228"/>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t="17971" b="17971"/>
          <a:stretch>
            <a:fillRect/>
          </a:stretch>
        </p:blipFill>
        <p:spPr>
          <a:prstGeom prst="rect">
            <a:avLst/>
          </a:prstGeom>
        </p:spPr>
      </p:pic>
      <p:sp>
        <p:nvSpPr>
          <p:cNvPr id="14" name="Rectangle 13"/>
          <p:cNvSpPr/>
          <p:nvPr/>
        </p:nvSpPr>
        <p:spPr>
          <a:xfrm>
            <a:off x="6220495" y="953038"/>
            <a:ext cx="4456090" cy="467502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TextBox 16"/>
          <p:cNvSpPr txBox="1"/>
          <p:nvPr/>
        </p:nvSpPr>
        <p:spPr>
          <a:xfrm>
            <a:off x="1809316" y="2165581"/>
            <a:ext cx="2711321" cy="2308324"/>
          </a:xfrm>
          <a:prstGeom prst="rect">
            <a:avLst/>
          </a:prstGeom>
          <a:noFill/>
        </p:spPr>
        <p:txBody>
          <a:bodyPr wrap="square" rtlCol="0">
            <a:spAutoFit/>
          </a:bodyPr>
          <a:lstStyle/>
          <a:p>
            <a:r>
              <a:rPr lang="id-ID" sz="3600" b="1" dirty="0" smtClean="0">
                <a:solidFill>
                  <a:schemeClr val="tx1">
                    <a:lumMod val="85000"/>
                    <a:lumOff val="15000"/>
                  </a:schemeClr>
                </a:solidFill>
                <a:latin typeface="Lato" panose="020F0502020204030203" pitchFamily="34" charset="0"/>
              </a:rPr>
              <a:t>Make Your</a:t>
            </a:r>
          </a:p>
          <a:p>
            <a:r>
              <a:rPr lang="id-ID" sz="3600" b="1" dirty="0" smtClean="0">
                <a:solidFill>
                  <a:schemeClr val="tx1">
                    <a:lumMod val="85000"/>
                    <a:lumOff val="15000"/>
                  </a:schemeClr>
                </a:solidFill>
                <a:latin typeface="Lato" panose="020F0502020204030203" pitchFamily="34" charset="0"/>
              </a:rPr>
              <a:t>Designs</a:t>
            </a:r>
          </a:p>
          <a:p>
            <a:r>
              <a:rPr lang="id-ID" sz="3600" b="1" dirty="0" smtClean="0">
                <a:solidFill>
                  <a:schemeClr val="tx1">
                    <a:lumMod val="85000"/>
                    <a:lumOff val="15000"/>
                  </a:schemeClr>
                </a:solidFill>
                <a:latin typeface="Lato" panose="020F0502020204030203" pitchFamily="34" charset="0"/>
              </a:rPr>
              <a:t>Great </a:t>
            </a:r>
          </a:p>
          <a:p>
            <a:r>
              <a:rPr lang="id-ID" sz="3600" b="1" dirty="0" smtClean="0">
                <a:solidFill>
                  <a:schemeClr val="tx1">
                    <a:lumMod val="85000"/>
                    <a:lumOff val="15000"/>
                  </a:schemeClr>
                </a:solidFill>
                <a:latin typeface="Lato" panose="020F0502020204030203" pitchFamily="34" charset="0"/>
              </a:rPr>
              <a:t>Again</a:t>
            </a:r>
            <a:endParaRPr lang="id-ID" sz="2400" b="1" dirty="0">
              <a:solidFill>
                <a:schemeClr val="tx1">
                  <a:lumMod val="85000"/>
                  <a:lumOff val="15000"/>
                </a:schemeClr>
              </a:solidFill>
              <a:latin typeface="Lato" panose="020F0502020204030203" pitchFamily="34" charset="0"/>
            </a:endParaRPr>
          </a:p>
        </p:txBody>
      </p:sp>
      <p:sp>
        <p:nvSpPr>
          <p:cNvPr id="8" name="TextBox 7"/>
          <p:cNvSpPr txBox="1"/>
          <p:nvPr/>
        </p:nvSpPr>
        <p:spPr>
          <a:xfrm>
            <a:off x="6908891" y="3391775"/>
            <a:ext cx="3136810" cy="1361911"/>
          </a:xfrm>
          <a:prstGeom prst="rect">
            <a:avLst/>
          </a:prstGeom>
          <a:noFill/>
        </p:spPr>
        <p:txBody>
          <a:bodyPr wrap="square" rtlCol="0">
            <a:spAutoFit/>
          </a:bodyPr>
          <a:lstStyle/>
          <a:p>
            <a:pPr>
              <a:lnSpc>
                <a:spcPct val="150000"/>
              </a:lnSpc>
            </a:pP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smtClean="0">
                <a:solidFill>
                  <a:schemeClr val="bg1"/>
                </a:solidFill>
                <a:latin typeface="Lato" panose="020F0502020204030203" pitchFamily="34" charset="0"/>
                <a:ea typeface="Open Sans" panose="020B0606030504020204" pitchFamily="34" charset="0"/>
                <a:cs typeface="Open Sans" panose="020B0606030504020204" pitchFamily="34" charset="0"/>
              </a:rPr>
              <a:t>qui</a:t>
            </a:r>
            <a:endPar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9" name="Isosceles Triangle 8"/>
          <p:cNvSpPr/>
          <p:nvPr/>
        </p:nvSpPr>
        <p:spPr>
          <a:xfrm flipV="1">
            <a:off x="7027428" y="182419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0" name="Isosceles Triangle 9"/>
          <p:cNvSpPr/>
          <p:nvPr/>
        </p:nvSpPr>
        <p:spPr>
          <a:xfrm rot="10800000" flipV="1">
            <a:off x="7200476" y="1824195"/>
            <a:ext cx="189307" cy="16319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1" name="TextBox 10"/>
          <p:cNvSpPr txBox="1"/>
          <p:nvPr/>
        </p:nvSpPr>
        <p:spPr>
          <a:xfrm>
            <a:off x="6908890" y="2068336"/>
            <a:ext cx="2890856" cy="1323439"/>
          </a:xfrm>
          <a:prstGeom prst="rect">
            <a:avLst/>
          </a:prstGeom>
          <a:noFill/>
        </p:spPr>
        <p:txBody>
          <a:bodyPr wrap="none" rtlCol="0">
            <a:spAutoFit/>
          </a:bodyPr>
          <a:lstStyle/>
          <a:p>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endParaRPr>
          </a:p>
        </p:txBody>
      </p:sp>
    </p:spTree>
    <p:extLst>
      <p:ext uri="{BB962C8B-B14F-4D97-AF65-F5344CB8AC3E}">
        <p14:creationId xmlns:p14="http://schemas.microsoft.com/office/powerpoint/2010/main" val="2250735040"/>
      </p:ext>
    </p:extLst>
  </p:cSld>
  <p:clrMapOvr>
    <a:masterClrMapping/>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8186" y="746975"/>
            <a:ext cx="10947042" cy="3786388"/>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10808" r="10808"/>
          <a:stretch>
            <a:fillRect/>
          </a:stretch>
        </p:blipFill>
        <p:spPr>
          <a:xfrm>
            <a:off x="618186" y="746975"/>
            <a:ext cx="4456090" cy="3786388"/>
          </a:xfrm>
          <a:prstGeom prst="rect">
            <a:avLst/>
          </a:prstGeom>
        </p:spPr>
      </p:pic>
      <p:sp>
        <p:nvSpPr>
          <p:cNvPr id="11" name="TextBox 10"/>
          <p:cNvSpPr txBox="1"/>
          <p:nvPr/>
        </p:nvSpPr>
        <p:spPr>
          <a:xfrm>
            <a:off x="5647738" y="2680575"/>
            <a:ext cx="4546509" cy="854080"/>
          </a:xfrm>
          <a:prstGeom prst="rect">
            <a:avLst/>
          </a:prstGeom>
          <a:noFill/>
        </p:spPr>
        <p:txBody>
          <a:bodyPr wrap="square" rtlCol="0">
            <a:spAutoFit/>
          </a:bodyPr>
          <a:lstStyle/>
          <a:p>
            <a:pPr>
              <a:lnSpc>
                <a:spcPct val="150000"/>
              </a:lnSpc>
            </a:pP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smtClean="0">
                <a:solidFill>
                  <a:schemeClr val="bg1"/>
                </a:solidFill>
                <a:latin typeface="Lato" panose="020F0502020204030203" pitchFamily="34" charset="0"/>
                <a:ea typeface="Open Sans" panose="020B0606030504020204" pitchFamily="34" charset="0"/>
                <a:cs typeface="Open Sans" panose="020B0606030504020204" pitchFamily="34" charset="0"/>
              </a:rPr>
              <a:t>qui</a:t>
            </a:r>
            <a:endPar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12" name="Isosceles Triangle 11"/>
          <p:cNvSpPr/>
          <p:nvPr/>
        </p:nvSpPr>
        <p:spPr>
          <a:xfrm flipV="1">
            <a:off x="5766276" y="162099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3" name="Isosceles Triangle 12"/>
          <p:cNvSpPr/>
          <p:nvPr/>
        </p:nvSpPr>
        <p:spPr>
          <a:xfrm rot="10800000" flipV="1">
            <a:off x="5939324" y="1620995"/>
            <a:ext cx="189307" cy="16319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4" name="TextBox 13"/>
          <p:cNvSpPr txBox="1"/>
          <p:nvPr/>
        </p:nvSpPr>
        <p:spPr>
          <a:xfrm>
            <a:off x="5647738" y="1865136"/>
            <a:ext cx="5344027" cy="707886"/>
          </a:xfrm>
          <a:prstGeom prst="rect">
            <a:avLst/>
          </a:prstGeom>
          <a:noFill/>
        </p:spPr>
        <p:txBody>
          <a:bodyPr wrap="none" rtlCol="0">
            <a:spAutoFit/>
          </a:bodyPr>
          <a:lstStyle/>
          <a:p>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Powerpoint</a:t>
            </a:r>
            <a:r>
              <a:rPr lang="en-US"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 </a:t>
            </a:r>
            <a:r>
              <a:rPr lang="id-ID"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endParaRPr>
          </a:p>
        </p:txBody>
      </p:sp>
      <p:grpSp>
        <p:nvGrpSpPr>
          <p:cNvPr id="16" name="Group 15"/>
          <p:cNvGrpSpPr/>
          <p:nvPr/>
        </p:nvGrpSpPr>
        <p:grpSpPr>
          <a:xfrm>
            <a:off x="1818168" y="5289822"/>
            <a:ext cx="379413" cy="292100"/>
            <a:chOff x="2476500" y="3505200"/>
            <a:chExt cx="379413" cy="292100"/>
          </a:xfrm>
          <a:solidFill>
            <a:srgbClr val="93CDAE"/>
          </a:solidFill>
        </p:grpSpPr>
        <p:sp>
          <p:nvSpPr>
            <p:cNvPr id="19"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20"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21"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sp>
        <p:nvSpPr>
          <p:cNvPr id="17" name="TextBox 16"/>
          <p:cNvSpPr txBox="1"/>
          <p:nvPr/>
        </p:nvSpPr>
        <p:spPr>
          <a:xfrm>
            <a:off x="2643845" y="5552422"/>
            <a:ext cx="2763598" cy="566758"/>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a:t>
            </a:r>
            <a:r>
              <a:rPr lang="id-ID" sz="1100" dirty="0" smtClean="0">
                <a:solidFill>
                  <a:schemeClr val="tx1">
                    <a:lumMod val="50000"/>
                    <a:lumOff val="50000"/>
                  </a:schemeClr>
                </a:solidFill>
                <a:latin typeface="Lato" panose="020F0502020204030203" pitchFamily="34" charset="0"/>
              </a:rPr>
              <a:t>ea </a:t>
            </a:r>
            <a:r>
              <a:rPr lang="id-ID" sz="1100" dirty="0">
                <a:solidFill>
                  <a:schemeClr val="tx1">
                    <a:lumMod val="50000"/>
                    <a:lumOff val="50000"/>
                  </a:schemeClr>
                </a:solidFill>
                <a:latin typeface="Lato" panose="020F0502020204030203" pitchFamily="34" charset="0"/>
              </a:rPr>
              <a:t>legere </a:t>
            </a:r>
            <a:r>
              <a:rPr lang="id-ID" sz="1100" dirty="0" smtClean="0">
                <a:solidFill>
                  <a:schemeClr val="tx1">
                    <a:lumMod val="50000"/>
                    <a:lumOff val="50000"/>
                  </a:schemeClr>
                </a:solidFill>
                <a:latin typeface="Lato" panose="020F0502020204030203" pitchFamily="34" charset="0"/>
              </a:rPr>
              <a:t>ns </a:t>
            </a:r>
            <a:r>
              <a:rPr lang="id-ID" sz="1100" dirty="0">
                <a:solidFill>
                  <a:schemeClr val="tx1">
                    <a:lumMod val="50000"/>
                    <a:lumOff val="50000"/>
                  </a:schemeClr>
                </a:solidFill>
                <a:latin typeface="Lato" panose="020F0502020204030203" pitchFamily="34" charset="0"/>
              </a:rPr>
              <a:t>nec cu. </a:t>
            </a:r>
          </a:p>
        </p:txBody>
      </p:sp>
      <p:sp>
        <p:nvSpPr>
          <p:cNvPr id="18" name="TextBox 17"/>
          <p:cNvSpPr txBox="1"/>
          <p:nvPr/>
        </p:nvSpPr>
        <p:spPr>
          <a:xfrm>
            <a:off x="2643845" y="5110702"/>
            <a:ext cx="2360967"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Development</a:t>
            </a:r>
            <a:endParaRPr lang="id-ID" b="1" dirty="0">
              <a:solidFill>
                <a:schemeClr val="tx1">
                  <a:lumMod val="85000"/>
                  <a:lumOff val="15000"/>
                </a:schemeClr>
              </a:solidFill>
              <a:latin typeface="Lato" panose="020F0502020204030203" pitchFamily="34" charset="0"/>
            </a:endParaRPr>
          </a:p>
        </p:txBody>
      </p:sp>
      <p:grpSp>
        <p:nvGrpSpPr>
          <p:cNvPr id="23" name="Group 22"/>
          <p:cNvGrpSpPr/>
          <p:nvPr/>
        </p:nvGrpSpPr>
        <p:grpSpPr>
          <a:xfrm>
            <a:off x="6325076" y="5262283"/>
            <a:ext cx="377825" cy="288925"/>
            <a:chOff x="9985375" y="2692400"/>
            <a:chExt cx="377825" cy="288925"/>
          </a:xfrm>
          <a:solidFill>
            <a:srgbClr val="93CDAE"/>
          </a:solidFill>
        </p:grpSpPr>
        <p:sp>
          <p:nvSpPr>
            <p:cNvPr id="26"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27"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sp>
        <p:nvSpPr>
          <p:cNvPr id="24" name="TextBox 23"/>
          <p:cNvSpPr txBox="1"/>
          <p:nvPr/>
        </p:nvSpPr>
        <p:spPr>
          <a:xfrm>
            <a:off x="7149165" y="5587492"/>
            <a:ext cx="2763598" cy="566758"/>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a:t>
            </a:r>
            <a:r>
              <a:rPr lang="id-ID" sz="1100" dirty="0" smtClean="0">
                <a:solidFill>
                  <a:schemeClr val="tx1">
                    <a:lumMod val="50000"/>
                    <a:lumOff val="50000"/>
                  </a:schemeClr>
                </a:solidFill>
                <a:latin typeface="Lato" panose="020F0502020204030203" pitchFamily="34" charset="0"/>
              </a:rPr>
              <a:t>ea </a:t>
            </a:r>
            <a:r>
              <a:rPr lang="id-ID" sz="1100" dirty="0">
                <a:solidFill>
                  <a:schemeClr val="tx1">
                    <a:lumMod val="50000"/>
                    <a:lumOff val="50000"/>
                  </a:schemeClr>
                </a:solidFill>
                <a:latin typeface="Lato" panose="020F0502020204030203" pitchFamily="34" charset="0"/>
              </a:rPr>
              <a:t>legere </a:t>
            </a:r>
            <a:r>
              <a:rPr lang="id-ID" sz="1100" dirty="0" smtClean="0">
                <a:solidFill>
                  <a:schemeClr val="tx1">
                    <a:lumMod val="50000"/>
                    <a:lumOff val="50000"/>
                  </a:schemeClr>
                </a:solidFill>
                <a:latin typeface="Lato" panose="020F0502020204030203" pitchFamily="34" charset="0"/>
              </a:rPr>
              <a:t>ns </a:t>
            </a:r>
            <a:r>
              <a:rPr lang="id-ID" sz="1100" dirty="0">
                <a:solidFill>
                  <a:schemeClr val="tx1">
                    <a:lumMod val="50000"/>
                    <a:lumOff val="50000"/>
                  </a:schemeClr>
                </a:solidFill>
                <a:latin typeface="Lato" panose="020F0502020204030203" pitchFamily="34" charset="0"/>
              </a:rPr>
              <a:t>nec cu. </a:t>
            </a:r>
          </a:p>
        </p:txBody>
      </p:sp>
      <p:sp>
        <p:nvSpPr>
          <p:cNvPr id="25" name="TextBox 24"/>
          <p:cNvSpPr txBox="1"/>
          <p:nvPr/>
        </p:nvSpPr>
        <p:spPr>
          <a:xfrm>
            <a:off x="7149165" y="5145772"/>
            <a:ext cx="1446230" cy="523220"/>
          </a:xfrm>
          <a:prstGeom prst="rect">
            <a:avLst/>
          </a:prstGeom>
          <a:noFill/>
        </p:spPr>
        <p:txBody>
          <a:bodyPr wrap="none" rtlCol="0">
            <a:spAutoFit/>
          </a:bodyPr>
          <a:lstStyle/>
          <a:p>
            <a:r>
              <a:rPr lang="en-US" sz="2800" b="1" dirty="0" smtClean="0">
                <a:solidFill>
                  <a:schemeClr val="tx1">
                    <a:lumMod val="85000"/>
                    <a:lumOff val="15000"/>
                  </a:schemeClr>
                </a:solidFill>
                <a:latin typeface="Lato" panose="020F0502020204030203" pitchFamily="34" charset="0"/>
              </a:rPr>
              <a:t>Designs</a:t>
            </a:r>
            <a:endParaRPr lang="id-ID" b="1" dirty="0">
              <a:solidFill>
                <a:schemeClr val="tx1">
                  <a:lumMod val="85000"/>
                  <a:lumOff val="15000"/>
                </a:schemeClr>
              </a:solidFill>
              <a:latin typeface="Lato" panose="020F0502020204030203" pitchFamily="34" charset="0"/>
            </a:endParaRPr>
          </a:p>
        </p:txBody>
      </p:sp>
    </p:spTree>
    <p:extLst>
      <p:ext uri="{BB962C8B-B14F-4D97-AF65-F5344CB8AC3E}">
        <p14:creationId xmlns:p14="http://schemas.microsoft.com/office/powerpoint/2010/main" val="3061860250"/>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09859"/>
            <a:ext cx="1674254" cy="388942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6594708" y="2477731"/>
            <a:ext cx="5597291" cy="638959"/>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594709" y="3294503"/>
            <a:ext cx="4343400" cy="1615827"/>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euripidis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sententiae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Vituperata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consectetuer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necessitatibus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in, facer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viris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dicunt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est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iriure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facilis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ponderum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ne est.</a:t>
            </a:r>
          </a:p>
        </p:txBody>
      </p:sp>
      <p:sp>
        <p:nvSpPr>
          <p:cNvPr id="8" name="Isosceles Triangle 7"/>
          <p:cNvSpPr/>
          <p:nvPr/>
        </p:nvSpPr>
        <p:spPr>
          <a:xfrm flipV="1">
            <a:off x="6854914" y="2136722"/>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Isosceles Triangle 8"/>
          <p:cNvSpPr/>
          <p:nvPr/>
        </p:nvSpPr>
        <p:spPr>
          <a:xfrm rot="10800000" flipV="1">
            <a:off x="7027962" y="2136722"/>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6736376" y="2531425"/>
            <a:ext cx="3797514"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Powerpoint Templates</a:t>
            </a:r>
            <a:endParaRPr lang="en-US" sz="28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endParaRPr>
          </a:p>
        </p:txBody>
      </p:sp>
      <p:pic>
        <p:nvPicPr>
          <p:cNvPr id="3" name="Picture Placeholder 2"/>
          <p:cNvPicPr>
            <a:picLocks noGrp="1" noChangeAspect="1"/>
          </p:cNvPicPr>
          <p:nvPr>
            <p:ph type="pic" sz="quarter" idx="13"/>
          </p:nvPr>
        </p:nvPicPr>
        <p:blipFill>
          <a:blip r:embed="rId2"/>
          <a:srcRect l="9880" r="9880"/>
          <a:stretch>
            <a:fillRect/>
          </a:stretch>
        </p:blipFill>
        <p:spPr>
          <a:prstGeom prst="rect">
            <a:avLst/>
          </a:prstGeom>
        </p:spPr>
      </p:pic>
    </p:spTree>
    <p:extLst>
      <p:ext uri="{BB962C8B-B14F-4D97-AF65-F5344CB8AC3E}">
        <p14:creationId xmlns:p14="http://schemas.microsoft.com/office/powerpoint/2010/main" val="3082067819"/>
      </p:ext>
    </p:extLst>
  </p:cSld>
  <p:clrMapOvr>
    <a:masterClrMapping/>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312694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24170" r="24170"/>
          <a:stretch>
            <a:fillRect/>
          </a:stretch>
        </p:blipFill>
        <p:spPr>
          <a:prstGeom prst="rect">
            <a:avLst/>
          </a:prstGeom>
        </p:spPr>
      </p:pic>
      <p:sp>
        <p:nvSpPr>
          <p:cNvPr id="10" name="TextBox 9"/>
          <p:cNvSpPr txBox="1"/>
          <p:nvPr/>
        </p:nvSpPr>
        <p:spPr>
          <a:xfrm>
            <a:off x="3869644" y="1214230"/>
            <a:ext cx="2224429" cy="2862322"/>
          </a:xfrm>
          <a:prstGeom prst="rect">
            <a:avLst/>
          </a:prstGeom>
          <a:noFill/>
        </p:spPr>
        <p:txBody>
          <a:bodyPr wrap="square" rtlCol="0">
            <a:spAutoFit/>
          </a:bodyPr>
          <a:lstStyle/>
          <a:p>
            <a:r>
              <a:rPr lang="id-ID" sz="3600" b="1" dirty="0" smtClean="0">
                <a:solidFill>
                  <a:schemeClr val="tx1">
                    <a:lumMod val="85000"/>
                    <a:lumOff val="15000"/>
                  </a:schemeClr>
                </a:solidFill>
                <a:latin typeface="Lato" panose="020F0502020204030203" pitchFamily="34" charset="0"/>
              </a:rPr>
              <a:t>Make Your</a:t>
            </a:r>
          </a:p>
          <a:p>
            <a:r>
              <a:rPr lang="id-ID" sz="3600" b="1" dirty="0" smtClean="0">
                <a:solidFill>
                  <a:schemeClr val="tx1">
                    <a:lumMod val="85000"/>
                    <a:lumOff val="15000"/>
                  </a:schemeClr>
                </a:solidFill>
                <a:latin typeface="Lato" panose="020F0502020204030203" pitchFamily="34" charset="0"/>
              </a:rPr>
              <a:t>Designs</a:t>
            </a:r>
          </a:p>
          <a:p>
            <a:r>
              <a:rPr lang="id-ID" sz="3600" b="1" dirty="0" smtClean="0">
                <a:solidFill>
                  <a:schemeClr val="tx1">
                    <a:lumMod val="85000"/>
                    <a:lumOff val="15000"/>
                  </a:schemeClr>
                </a:solidFill>
                <a:latin typeface="Lato" panose="020F0502020204030203" pitchFamily="34" charset="0"/>
              </a:rPr>
              <a:t>Great </a:t>
            </a:r>
          </a:p>
          <a:p>
            <a:r>
              <a:rPr lang="id-ID" sz="3600" b="1" dirty="0" smtClean="0">
                <a:solidFill>
                  <a:schemeClr val="tx1">
                    <a:lumMod val="85000"/>
                    <a:lumOff val="15000"/>
                  </a:schemeClr>
                </a:solidFill>
                <a:latin typeface="Lato" panose="020F0502020204030203" pitchFamily="34" charset="0"/>
              </a:rPr>
              <a:t>Again</a:t>
            </a:r>
            <a:endParaRPr lang="id-ID" sz="2400" b="1" dirty="0">
              <a:solidFill>
                <a:schemeClr val="tx1">
                  <a:lumMod val="85000"/>
                  <a:lumOff val="15000"/>
                </a:schemeClr>
              </a:solidFill>
              <a:latin typeface="Lato" panose="020F0502020204030203" pitchFamily="34" charset="0"/>
            </a:endParaRPr>
          </a:p>
        </p:txBody>
      </p:sp>
      <p:grpSp>
        <p:nvGrpSpPr>
          <p:cNvPr id="12" name="Group 11"/>
          <p:cNvGrpSpPr/>
          <p:nvPr/>
        </p:nvGrpSpPr>
        <p:grpSpPr>
          <a:xfrm>
            <a:off x="6585433" y="3739207"/>
            <a:ext cx="379413" cy="292100"/>
            <a:chOff x="2476500" y="3505200"/>
            <a:chExt cx="379413" cy="292100"/>
          </a:xfrm>
          <a:solidFill>
            <a:srgbClr val="93CDAE"/>
          </a:solidFill>
        </p:grpSpPr>
        <p:sp>
          <p:nvSpPr>
            <p:cNvPr id="13"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14"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15"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sp>
        <p:nvSpPr>
          <p:cNvPr id="16" name="TextBox 15"/>
          <p:cNvSpPr txBox="1"/>
          <p:nvPr/>
        </p:nvSpPr>
        <p:spPr>
          <a:xfrm>
            <a:off x="7411110" y="4001807"/>
            <a:ext cx="2763598" cy="566758"/>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a:t>
            </a:r>
            <a:r>
              <a:rPr lang="id-ID" sz="1100" dirty="0" smtClean="0">
                <a:solidFill>
                  <a:schemeClr val="tx1">
                    <a:lumMod val="50000"/>
                    <a:lumOff val="50000"/>
                  </a:schemeClr>
                </a:solidFill>
                <a:latin typeface="Lato" panose="020F0502020204030203" pitchFamily="34" charset="0"/>
              </a:rPr>
              <a:t>ea </a:t>
            </a:r>
            <a:r>
              <a:rPr lang="id-ID" sz="1100" dirty="0">
                <a:solidFill>
                  <a:schemeClr val="tx1">
                    <a:lumMod val="50000"/>
                    <a:lumOff val="50000"/>
                  </a:schemeClr>
                </a:solidFill>
                <a:latin typeface="Lato" panose="020F0502020204030203" pitchFamily="34" charset="0"/>
              </a:rPr>
              <a:t>legere </a:t>
            </a:r>
            <a:r>
              <a:rPr lang="id-ID" sz="1100" dirty="0" smtClean="0">
                <a:solidFill>
                  <a:schemeClr val="tx1">
                    <a:lumMod val="50000"/>
                    <a:lumOff val="50000"/>
                  </a:schemeClr>
                </a:solidFill>
                <a:latin typeface="Lato" panose="020F0502020204030203" pitchFamily="34" charset="0"/>
              </a:rPr>
              <a:t>ns </a:t>
            </a:r>
            <a:r>
              <a:rPr lang="id-ID" sz="1100" dirty="0">
                <a:solidFill>
                  <a:schemeClr val="tx1">
                    <a:lumMod val="50000"/>
                    <a:lumOff val="50000"/>
                  </a:schemeClr>
                </a:solidFill>
                <a:latin typeface="Lato" panose="020F0502020204030203" pitchFamily="34" charset="0"/>
              </a:rPr>
              <a:t>nec cu. </a:t>
            </a:r>
          </a:p>
        </p:txBody>
      </p:sp>
      <p:sp>
        <p:nvSpPr>
          <p:cNvPr id="17" name="TextBox 16"/>
          <p:cNvSpPr txBox="1"/>
          <p:nvPr/>
        </p:nvSpPr>
        <p:spPr>
          <a:xfrm>
            <a:off x="7411110" y="3560087"/>
            <a:ext cx="2360967"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Development</a:t>
            </a:r>
            <a:endParaRPr lang="id-ID" b="1" dirty="0">
              <a:solidFill>
                <a:schemeClr val="tx1">
                  <a:lumMod val="85000"/>
                  <a:lumOff val="15000"/>
                </a:schemeClr>
              </a:solidFill>
              <a:latin typeface="Lato" panose="020F0502020204030203" pitchFamily="34" charset="0"/>
            </a:endParaRPr>
          </a:p>
        </p:txBody>
      </p:sp>
      <p:grpSp>
        <p:nvGrpSpPr>
          <p:cNvPr id="18" name="Group 17"/>
          <p:cNvGrpSpPr/>
          <p:nvPr/>
        </p:nvGrpSpPr>
        <p:grpSpPr>
          <a:xfrm>
            <a:off x="6587021" y="5011496"/>
            <a:ext cx="377825" cy="288925"/>
            <a:chOff x="9985375" y="2692400"/>
            <a:chExt cx="377825" cy="288925"/>
          </a:xfrm>
          <a:solidFill>
            <a:srgbClr val="93CDAE"/>
          </a:solidFill>
        </p:grpSpPr>
        <p:sp>
          <p:nvSpPr>
            <p:cNvPr id="19"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sp>
          <p:nvSpPr>
            <p:cNvPr id="20"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85000"/>
                    <a:lumOff val="15000"/>
                  </a:schemeClr>
                </a:solidFill>
              </a:endParaRPr>
            </a:p>
          </p:txBody>
        </p:sp>
      </p:grpSp>
      <p:sp>
        <p:nvSpPr>
          <p:cNvPr id="21" name="TextBox 20"/>
          <p:cNvSpPr txBox="1"/>
          <p:nvPr/>
        </p:nvSpPr>
        <p:spPr>
          <a:xfrm>
            <a:off x="7411110" y="5336705"/>
            <a:ext cx="2763598" cy="566758"/>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a:t>
            </a:r>
            <a:r>
              <a:rPr lang="id-ID" sz="1100" dirty="0" smtClean="0">
                <a:solidFill>
                  <a:schemeClr val="tx1">
                    <a:lumMod val="50000"/>
                    <a:lumOff val="50000"/>
                  </a:schemeClr>
                </a:solidFill>
                <a:latin typeface="Lato" panose="020F0502020204030203" pitchFamily="34" charset="0"/>
              </a:rPr>
              <a:t>ea </a:t>
            </a:r>
            <a:r>
              <a:rPr lang="id-ID" sz="1100" dirty="0">
                <a:solidFill>
                  <a:schemeClr val="tx1">
                    <a:lumMod val="50000"/>
                    <a:lumOff val="50000"/>
                  </a:schemeClr>
                </a:solidFill>
                <a:latin typeface="Lato" panose="020F0502020204030203" pitchFamily="34" charset="0"/>
              </a:rPr>
              <a:t>legere </a:t>
            </a:r>
            <a:r>
              <a:rPr lang="id-ID" sz="1100" dirty="0" smtClean="0">
                <a:solidFill>
                  <a:schemeClr val="tx1">
                    <a:lumMod val="50000"/>
                    <a:lumOff val="50000"/>
                  </a:schemeClr>
                </a:solidFill>
                <a:latin typeface="Lato" panose="020F0502020204030203" pitchFamily="34" charset="0"/>
              </a:rPr>
              <a:t>ns </a:t>
            </a:r>
            <a:r>
              <a:rPr lang="id-ID" sz="1100" dirty="0">
                <a:solidFill>
                  <a:schemeClr val="tx1">
                    <a:lumMod val="50000"/>
                    <a:lumOff val="50000"/>
                  </a:schemeClr>
                </a:solidFill>
                <a:latin typeface="Lato" panose="020F0502020204030203" pitchFamily="34" charset="0"/>
              </a:rPr>
              <a:t>nec cu. </a:t>
            </a:r>
          </a:p>
        </p:txBody>
      </p:sp>
      <p:sp>
        <p:nvSpPr>
          <p:cNvPr id="22" name="TextBox 21"/>
          <p:cNvSpPr txBox="1"/>
          <p:nvPr/>
        </p:nvSpPr>
        <p:spPr>
          <a:xfrm>
            <a:off x="7411110" y="4894985"/>
            <a:ext cx="1446230" cy="523220"/>
          </a:xfrm>
          <a:prstGeom prst="rect">
            <a:avLst/>
          </a:prstGeom>
          <a:noFill/>
        </p:spPr>
        <p:txBody>
          <a:bodyPr wrap="none" rtlCol="0">
            <a:spAutoFit/>
          </a:bodyPr>
          <a:lstStyle/>
          <a:p>
            <a:r>
              <a:rPr lang="en-US" sz="2800" b="1" dirty="0" smtClean="0">
                <a:solidFill>
                  <a:schemeClr val="tx1">
                    <a:lumMod val="85000"/>
                    <a:lumOff val="15000"/>
                  </a:schemeClr>
                </a:solidFill>
                <a:latin typeface="Lato" panose="020F0502020204030203" pitchFamily="34" charset="0"/>
              </a:rPr>
              <a:t>Designs</a:t>
            </a:r>
            <a:endParaRPr lang="id-ID" b="1" dirty="0">
              <a:solidFill>
                <a:schemeClr val="tx1">
                  <a:lumMod val="85000"/>
                  <a:lumOff val="15000"/>
                </a:schemeClr>
              </a:solidFill>
              <a:latin typeface="Lato" panose="020F0502020204030203" pitchFamily="34" charset="0"/>
            </a:endParaRPr>
          </a:p>
        </p:txBody>
      </p:sp>
      <p:sp>
        <p:nvSpPr>
          <p:cNvPr id="23" name="TextBox 22"/>
          <p:cNvSpPr txBox="1"/>
          <p:nvPr/>
        </p:nvSpPr>
        <p:spPr>
          <a:xfrm>
            <a:off x="6506819" y="1666805"/>
            <a:ext cx="4529480" cy="854080"/>
          </a:xfrm>
          <a:prstGeom prst="rect">
            <a:avLst/>
          </a:prstGeom>
          <a:noFill/>
        </p:spPr>
        <p:txBody>
          <a:bodyPr wrap="square" rtlCol="0">
            <a:spAutoFit/>
          </a:bodyPr>
          <a:lstStyle/>
          <a:p>
            <a:pPr>
              <a:lnSpc>
                <a:spcPct val="150000"/>
              </a:lnSpc>
            </a:pP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bg1"/>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rPr>
              <a:t> </a:t>
            </a:r>
            <a:r>
              <a:rPr lang="en-US" sz="1100" dirty="0" smtClean="0">
                <a:solidFill>
                  <a:schemeClr val="bg1"/>
                </a:solidFill>
                <a:latin typeface="Lato" panose="020F0502020204030203" pitchFamily="34" charset="0"/>
                <a:ea typeface="Open Sans" panose="020B0606030504020204" pitchFamily="34" charset="0"/>
                <a:cs typeface="Open Sans" panose="020B0606030504020204" pitchFamily="34" charset="0"/>
              </a:rPr>
              <a:t>qui</a:t>
            </a:r>
            <a:endParaRPr lang="en-US" sz="1100" dirty="0">
              <a:solidFill>
                <a:schemeClr val="bg1"/>
              </a:solidFill>
              <a:latin typeface="Lato" panose="020F0502020204030203" pitchFamily="34" charset="0"/>
              <a:ea typeface="Open Sans" panose="020B0606030504020204" pitchFamily="34" charset="0"/>
              <a:cs typeface="Open Sans" panose="020B0606030504020204" pitchFamily="34" charset="0"/>
            </a:endParaRPr>
          </a:p>
        </p:txBody>
      </p:sp>
      <p:sp>
        <p:nvSpPr>
          <p:cNvPr id="24" name="Isosceles Triangle 23"/>
          <p:cNvSpPr/>
          <p:nvPr/>
        </p:nvSpPr>
        <p:spPr>
          <a:xfrm flipV="1">
            <a:off x="6625357" y="664661"/>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5" name="Isosceles Triangle 24"/>
          <p:cNvSpPr/>
          <p:nvPr/>
        </p:nvSpPr>
        <p:spPr>
          <a:xfrm rot="10800000" flipV="1">
            <a:off x="6798405" y="664661"/>
            <a:ext cx="189307" cy="163196"/>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26" name="TextBox 25"/>
          <p:cNvSpPr txBox="1"/>
          <p:nvPr/>
        </p:nvSpPr>
        <p:spPr>
          <a:xfrm>
            <a:off x="6506819" y="1023102"/>
            <a:ext cx="4827475" cy="646331"/>
          </a:xfrm>
          <a:prstGeom prst="rect">
            <a:avLst/>
          </a:prstGeom>
          <a:noFill/>
        </p:spPr>
        <p:txBody>
          <a:bodyPr wrap="none" rtlCol="0">
            <a:spAutoFit/>
          </a:bodyPr>
          <a:lstStyle/>
          <a:p>
            <a:r>
              <a:rPr lang="id-ID" sz="36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Powerpoint</a:t>
            </a:r>
            <a:r>
              <a:rPr lang="en-US" sz="36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 </a:t>
            </a:r>
            <a:r>
              <a:rPr lang="id-ID" sz="36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rPr>
              <a:t>Templates</a:t>
            </a:r>
            <a:endParaRPr lang="en-US" sz="3600" b="1" dirty="0" smtClean="0">
              <a:solidFill>
                <a:schemeClr val="bg1"/>
              </a:solidFill>
              <a:latin typeface="Lato" panose="020F0502020204030203" pitchFamily="34" charset="0"/>
              <a:ea typeface="Open Sans" panose="020B0606030504020204" pitchFamily="34" charset="0"/>
              <a:cs typeface="Myriad Arabic" panose="01010101010101010101" pitchFamily="50" charset="-78"/>
            </a:endParaRPr>
          </a:p>
        </p:txBody>
      </p:sp>
    </p:spTree>
    <p:extLst>
      <p:ext uri="{BB962C8B-B14F-4D97-AF65-F5344CB8AC3E}">
        <p14:creationId xmlns:p14="http://schemas.microsoft.com/office/powerpoint/2010/main" val="4190149794"/>
      </p:ext>
    </p:extLst>
  </p:cSld>
  <p:clrMapOvr>
    <a:masterClrMapping/>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4"/>
          </p:nvPr>
        </p:nvPicPr>
        <p:blipFill>
          <a:blip r:embed="rId2"/>
          <a:srcRect l="29195" r="29195"/>
          <a:stretch>
            <a:fillRect/>
          </a:stretch>
        </p:blipFill>
        <p:spPr>
          <a:prstGeom prst="rect">
            <a:avLst/>
          </a:prstGeom>
        </p:spPr>
      </p:pic>
      <p:sp>
        <p:nvSpPr>
          <p:cNvPr id="7" name="Rectangle 6"/>
          <p:cNvSpPr/>
          <p:nvPr/>
        </p:nvSpPr>
        <p:spPr>
          <a:xfrm>
            <a:off x="6379059" y="1"/>
            <a:ext cx="2767046" cy="564777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1248517" y="0"/>
            <a:ext cx="2576509" cy="2553025"/>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p:cNvSpPr txBox="1"/>
          <p:nvPr/>
        </p:nvSpPr>
        <p:spPr>
          <a:xfrm rot="16200000">
            <a:off x="6614601" y="3046268"/>
            <a:ext cx="3540162" cy="954107"/>
          </a:xfrm>
          <a:prstGeom prst="rect">
            <a:avLst/>
          </a:prstGeom>
          <a:noFill/>
        </p:spPr>
        <p:txBody>
          <a:bodyPr wrap="square" rtlCol="0">
            <a:spAutoFit/>
          </a:bodyPr>
          <a:lstStyle/>
          <a:p>
            <a:r>
              <a:rPr lang="id-ID" sz="2800" b="1" dirty="0" smtClean="0">
                <a:solidFill>
                  <a:schemeClr val="bg1"/>
                </a:solidFill>
                <a:latin typeface="Lato" panose="020F0502020204030203" pitchFamily="34" charset="0"/>
              </a:rPr>
              <a:t>Make Your</a:t>
            </a:r>
            <a:r>
              <a:rPr lang="en-US" sz="2800" b="1" dirty="0" smtClean="0">
                <a:solidFill>
                  <a:schemeClr val="bg1"/>
                </a:solidFill>
                <a:latin typeface="Lato" panose="020F0502020204030203" pitchFamily="34" charset="0"/>
              </a:rPr>
              <a:t> </a:t>
            </a:r>
            <a:r>
              <a:rPr lang="id-ID" sz="2800" b="1" dirty="0" smtClean="0">
                <a:solidFill>
                  <a:schemeClr val="bg1"/>
                </a:solidFill>
                <a:latin typeface="Lato" panose="020F0502020204030203" pitchFamily="34" charset="0"/>
              </a:rPr>
              <a:t>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pic>
        <p:nvPicPr>
          <p:cNvPr id="6" name="Picture Placeholder 5"/>
          <p:cNvPicPr>
            <a:picLocks noGrp="1" noChangeAspect="1"/>
          </p:cNvPicPr>
          <p:nvPr>
            <p:ph type="pic" sz="quarter" idx="13"/>
          </p:nvPr>
        </p:nvPicPr>
        <p:blipFill>
          <a:blip r:embed="rId3"/>
          <a:srcRect l="24682" r="24682"/>
          <a:stretch>
            <a:fillRect/>
          </a:stretch>
        </p:blipFill>
        <p:spPr>
          <a:prstGeom prst="rect">
            <a:avLst/>
          </a:prstGeom>
        </p:spPr>
      </p:pic>
      <p:sp>
        <p:nvSpPr>
          <p:cNvPr id="15" name="TextBox 14"/>
          <p:cNvSpPr txBox="1"/>
          <p:nvPr/>
        </p:nvSpPr>
        <p:spPr>
          <a:xfrm>
            <a:off x="1129979" y="4798318"/>
            <a:ext cx="3187879" cy="1361911"/>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p>
        </p:txBody>
      </p:sp>
      <p:sp>
        <p:nvSpPr>
          <p:cNvPr id="16" name="Isosceles Triangle 15"/>
          <p:cNvSpPr/>
          <p:nvPr/>
        </p:nvSpPr>
        <p:spPr>
          <a:xfrm flipV="1">
            <a:off x="1248517" y="2938638"/>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Isosceles Triangle 16"/>
          <p:cNvSpPr/>
          <p:nvPr/>
        </p:nvSpPr>
        <p:spPr>
          <a:xfrm rot="10800000" flipV="1">
            <a:off x="1421565" y="2938638"/>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TextBox 17"/>
          <p:cNvSpPr txBox="1"/>
          <p:nvPr/>
        </p:nvSpPr>
        <p:spPr>
          <a:xfrm>
            <a:off x="1129979" y="3474879"/>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Tree>
    <p:extLst>
      <p:ext uri="{BB962C8B-B14F-4D97-AF65-F5344CB8AC3E}">
        <p14:creationId xmlns:p14="http://schemas.microsoft.com/office/powerpoint/2010/main" val="2179005731"/>
      </p:ext>
    </p:extLst>
  </p:cSld>
  <p:clrMapOvr>
    <a:masterClrMapping/>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92900" y="332699"/>
            <a:ext cx="5100259" cy="6192602"/>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7230607" y="783867"/>
            <a:ext cx="4142054" cy="534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p:cNvSpPr txBox="1"/>
          <p:nvPr/>
        </p:nvSpPr>
        <p:spPr>
          <a:xfrm>
            <a:off x="8238808" y="1211229"/>
            <a:ext cx="2711321" cy="2308324"/>
          </a:xfrm>
          <a:prstGeom prst="rect">
            <a:avLst/>
          </a:prstGeom>
          <a:noFill/>
        </p:spPr>
        <p:txBody>
          <a:bodyPr wrap="square" rtlCol="0">
            <a:spAutoFit/>
          </a:bodyPr>
          <a:lstStyle/>
          <a:p>
            <a:pPr algn="r"/>
            <a:r>
              <a:rPr lang="id-ID" sz="3600" b="1" dirty="0" smtClean="0">
                <a:solidFill>
                  <a:schemeClr val="tx1">
                    <a:lumMod val="85000"/>
                    <a:lumOff val="15000"/>
                  </a:schemeClr>
                </a:solidFill>
                <a:latin typeface="Lato" panose="020F0502020204030203" pitchFamily="34" charset="0"/>
              </a:rPr>
              <a:t>Make Your</a:t>
            </a:r>
          </a:p>
          <a:p>
            <a:pPr algn="r"/>
            <a:r>
              <a:rPr lang="id-ID" sz="3600" b="1" dirty="0" smtClean="0">
                <a:solidFill>
                  <a:schemeClr val="tx1">
                    <a:lumMod val="85000"/>
                    <a:lumOff val="15000"/>
                  </a:schemeClr>
                </a:solidFill>
                <a:latin typeface="Lato" panose="020F0502020204030203" pitchFamily="34" charset="0"/>
              </a:rPr>
              <a:t>Designs</a:t>
            </a:r>
          </a:p>
          <a:p>
            <a:pPr algn="r"/>
            <a:r>
              <a:rPr lang="id-ID" sz="3600" b="1" dirty="0" smtClean="0">
                <a:solidFill>
                  <a:schemeClr val="tx1">
                    <a:lumMod val="85000"/>
                    <a:lumOff val="15000"/>
                  </a:schemeClr>
                </a:solidFill>
                <a:latin typeface="Lato" panose="020F0502020204030203" pitchFamily="34" charset="0"/>
              </a:rPr>
              <a:t>Great </a:t>
            </a:r>
          </a:p>
          <a:p>
            <a:pPr algn="r"/>
            <a:r>
              <a:rPr lang="id-ID" sz="3600" b="1" dirty="0" smtClean="0">
                <a:solidFill>
                  <a:schemeClr val="tx1">
                    <a:lumMod val="85000"/>
                    <a:lumOff val="15000"/>
                  </a:schemeClr>
                </a:solidFill>
                <a:latin typeface="Lato" panose="020F0502020204030203" pitchFamily="34" charset="0"/>
              </a:rPr>
              <a:t>Again</a:t>
            </a:r>
            <a:endParaRPr lang="id-ID" sz="2400" b="1" dirty="0">
              <a:solidFill>
                <a:schemeClr val="tx1">
                  <a:lumMod val="85000"/>
                  <a:lumOff val="15000"/>
                </a:schemeClr>
              </a:solidFill>
              <a:latin typeface="Lato" panose="020F0502020204030203" pitchFamily="34" charset="0"/>
            </a:endParaRPr>
          </a:p>
        </p:txBody>
      </p:sp>
      <p:pic>
        <p:nvPicPr>
          <p:cNvPr id="3" name="Picture Placeholder 2"/>
          <p:cNvPicPr>
            <a:picLocks noGrp="1" noChangeAspect="1"/>
          </p:cNvPicPr>
          <p:nvPr>
            <p:ph type="pic" sz="quarter" idx="13"/>
          </p:nvPr>
        </p:nvPicPr>
        <p:blipFill>
          <a:blip r:embed="rId2"/>
          <a:srcRect l="24129" r="24129"/>
          <a:stretch>
            <a:fillRect/>
          </a:stretch>
        </p:blipFill>
        <p:spPr>
          <a:prstGeom prst="rect">
            <a:avLst/>
          </a:prstGeom>
        </p:spPr>
      </p:pic>
      <p:sp>
        <p:nvSpPr>
          <p:cNvPr id="14" name="TextBox 13"/>
          <p:cNvSpPr txBox="1"/>
          <p:nvPr/>
        </p:nvSpPr>
        <p:spPr>
          <a:xfrm>
            <a:off x="1792616" y="3706118"/>
            <a:ext cx="3187879" cy="1361911"/>
          </a:xfrm>
          <a:prstGeom prst="rect">
            <a:avLst/>
          </a:prstGeom>
          <a:noFill/>
        </p:spPr>
        <p:txBody>
          <a:bodyPr wrap="square" rtlCol="0">
            <a:spAutoFit/>
          </a:bodyPr>
          <a:lstStyle/>
          <a:p>
            <a:pPr>
              <a:lnSpc>
                <a:spcPct val="150000"/>
              </a:lnSpc>
            </a:pP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Lorem ipsum dolor sit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amet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adhuc</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dicit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iudicabit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ea</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mea,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tempor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inermis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mei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Corrumpit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elaboraret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referrentur</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no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Nostrud</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recteque</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duo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Ei</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postulant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scriptorem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qui, ad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eos</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alienum</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r>
              <a:rPr lang="en-US" sz="1100" dirty="0" err="1">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percipit</a:t>
            </a:r>
            <a:r>
              <a:rPr lang="en-US" sz="1100" dirty="0">
                <a:solidFill>
                  <a:schemeClr val="tx1">
                    <a:lumMod val="50000"/>
                    <a:lumOff val="50000"/>
                  </a:schemeClr>
                </a:solidFill>
                <a:latin typeface="Lato" panose="020F0502020204030203" pitchFamily="34" charset="0"/>
                <a:ea typeface="Open Sans" panose="020B0606030504020204" pitchFamily="34" charset="0"/>
                <a:cs typeface="Open Sans" panose="020B0606030504020204" pitchFamily="34" charset="0"/>
              </a:rPr>
              <a:t>, </a:t>
            </a:r>
          </a:p>
        </p:txBody>
      </p:sp>
      <p:sp>
        <p:nvSpPr>
          <p:cNvPr id="15" name="Isosceles Triangle 14"/>
          <p:cNvSpPr/>
          <p:nvPr/>
        </p:nvSpPr>
        <p:spPr>
          <a:xfrm flipV="1">
            <a:off x="1911154" y="1846438"/>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Isosceles Triangle 15"/>
          <p:cNvSpPr/>
          <p:nvPr/>
        </p:nvSpPr>
        <p:spPr>
          <a:xfrm rot="10800000" flipV="1">
            <a:off x="2084202" y="1846438"/>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TextBox 16"/>
          <p:cNvSpPr txBox="1"/>
          <p:nvPr/>
        </p:nvSpPr>
        <p:spPr>
          <a:xfrm>
            <a:off x="1792616" y="2382679"/>
            <a:ext cx="2890856" cy="1323439"/>
          </a:xfrm>
          <a:prstGeom prst="rect">
            <a:avLst/>
          </a:prstGeom>
          <a:noFill/>
        </p:spPr>
        <p:txBody>
          <a:bodyPr wrap="none" rtlCol="0">
            <a:spAutoFit/>
          </a:bodyPr>
          <a:lstStyle/>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Powerpoint</a:t>
            </a:r>
          </a:p>
          <a:p>
            <a:r>
              <a:rPr lang="id-ID"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rPr>
              <a:t>Templates</a:t>
            </a:r>
            <a:endParaRPr lang="en-US" sz="4000" b="1" dirty="0" smtClean="0">
              <a:solidFill>
                <a:schemeClr val="tx1">
                  <a:lumMod val="85000"/>
                  <a:lumOff val="15000"/>
                </a:schemeClr>
              </a:solidFill>
              <a:latin typeface="Lato" panose="020F0502020204030203" pitchFamily="34" charset="0"/>
              <a:ea typeface="Open Sans" panose="020B0606030504020204" pitchFamily="34" charset="0"/>
              <a:cs typeface="Myriad Arabic" panose="01010101010101010101" pitchFamily="50" charset="-78"/>
            </a:endParaRPr>
          </a:p>
        </p:txBody>
      </p:sp>
    </p:spTree>
    <p:extLst>
      <p:ext uri="{BB962C8B-B14F-4D97-AF65-F5344CB8AC3E}">
        <p14:creationId xmlns:p14="http://schemas.microsoft.com/office/powerpoint/2010/main" val="437964047"/>
      </p:ext>
    </p:extLst>
  </p:cSld>
  <p:clrMapOvr>
    <a:masterClrMapping/>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28830" y="1289829"/>
            <a:ext cx="379413" cy="292100"/>
            <a:chOff x="2476500" y="3505200"/>
            <a:chExt cx="379413" cy="292100"/>
          </a:xfrm>
          <a:solidFill>
            <a:schemeClr val="tx1">
              <a:lumMod val="85000"/>
              <a:lumOff val="15000"/>
            </a:schemeClr>
          </a:solidFill>
        </p:grpSpPr>
        <p:sp>
          <p:nvSpPr>
            <p:cNvPr id="11"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2512209" y="3819337"/>
            <a:ext cx="377825" cy="288925"/>
            <a:chOff x="9985375" y="2692400"/>
            <a:chExt cx="377825" cy="288925"/>
          </a:xfrm>
          <a:solidFill>
            <a:schemeClr val="tx1">
              <a:lumMod val="85000"/>
              <a:lumOff val="15000"/>
            </a:schemeClr>
          </a:solidFill>
        </p:grpSpPr>
        <p:sp>
          <p:nvSpPr>
            <p:cNvPr id="19"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5873555" y="1289829"/>
            <a:ext cx="298450" cy="373063"/>
            <a:chOff x="10180638" y="3443288"/>
            <a:chExt cx="298450" cy="373063"/>
          </a:xfrm>
          <a:solidFill>
            <a:schemeClr val="tx1">
              <a:lumMod val="85000"/>
              <a:lumOff val="15000"/>
            </a:schemeClr>
          </a:solidFill>
        </p:grpSpPr>
        <p:sp>
          <p:nvSpPr>
            <p:cNvPr id="22" name="Freeform 165"/>
            <p:cNvSpPr>
              <a:spLocks noEditPoints="1"/>
            </p:cNvSpPr>
            <p:nvPr/>
          </p:nvSpPr>
          <p:spPr bwMode="auto">
            <a:xfrm>
              <a:off x="10180638" y="3443288"/>
              <a:ext cx="298450" cy="373063"/>
            </a:xfrm>
            <a:custGeom>
              <a:avLst/>
              <a:gdLst>
                <a:gd name="T0" fmla="*/ 1071 w 2639"/>
                <a:gd name="T1" fmla="*/ 213 h 3292"/>
                <a:gd name="T2" fmla="*/ 771 w 2639"/>
                <a:gd name="T3" fmla="*/ 328 h 3292"/>
                <a:gd name="T4" fmla="*/ 519 w 2639"/>
                <a:gd name="T5" fmla="*/ 519 h 3292"/>
                <a:gd name="T6" fmla="*/ 328 w 2639"/>
                <a:gd name="T7" fmla="*/ 771 h 3292"/>
                <a:gd name="T8" fmla="*/ 214 w 2639"/>
                <a:gd name="T9" fmla="*/ 1071 h 3292"/>
                <a:gd name="T10" fmla="*/ 189 w 2639"/>
                <a:gd name="T11" fmla="*/ 1392 h 3292"/>
                <a:gd name="T12" fmla="*/ 208 w 2639"/>
                <a:gd name="T13" fmla="*/ 1538 h 3292"/>
                <a:gd name="T14" fmla="*/ 214 w 2639"/>
                <a:gd name="T15" fmla="*/ 1569 h 3292"/>
                <a:gd name="T16" fmla="*/ 291 w 2639"/>
                <a:gd name="T17" fmla="*/ 1795 h 3292"/>
                <a:gd name="T18" fmla="*/ 316 w 2639"/>
                <a:gd name="T19" fmla="*/ 1854 h 3292"/>
                <a:gd name="T20" fmla="*/ 450 w 2639"/>
                <a:gd name="T21" fmla="*/ 2107 h 3292"/>
                <a:gd name="T22" fmla="*/ 652 w 2639"/>
                <a:gd name="T23" fmla="*/ 2401 h 3292"/>
                <a:gd name="T24" fmla="*/ 937 w 2639"/>
                <a:gd name="T25" fmla="*/ 2728 h 3292"/>
                <a:gd name="T26" fmla="*/ 1318 w 2639"/>
                <a:gd name="T27" fmla="*/ 3079 h 3292"/>
                <a:gd name="T28" fmla="*/ 1701 w 2639"/>
                <a:gd name="T29" fmla="*/ 2728 h 3292"/>
                <a:gd name="T30" fmla="*/ 1985 w 2639"/>
                <a:gd name="T31" fmla="*/ 2401 h 3292"/>
                <a:gd name="T32" fmla="*/ 2188 w 2639"/>
                <a:gd name="T33" fmla="*/ 2107 h 3292"/>
                <a:gd name="T34" fmla="*/ 2321 w 2639"/>
                <a:gd name="T35" fmla="*/ 1854 h 3292"/>
                <a:gd name="T36" fmla="*/ 2347 w 2639"/>
                <a:gd name="T37" fmla="*/ 1795 h 3292"/>
                <a:gd name="T38" fmla="*/ 2424 w 2639"/>
                <a:gd name="T39" fmla="*/ 1569 h 3292"/>
                <a:gd name="T40" fmla="*/ 2430 w 2639"/>
                <a:gd name="T41" fmla="*/ 1537 h 3292"/>
                <a:gd name="T42" fmla="*/ 2451 w 2639"/>
                <a:gd name="T43" fmla="*/ 1320 h 3292"/>
                <a:gd name="T44" fmla="*/ 2403 w 2639"/>
                <a:gd name="T45" fmla="*/ 992 h 3292"/>
                <a:gd name="T46" fmla="*/ 2269 w 2639"/>
                <a:gd name="T47" fmla="*/ 703 h 3292"/>
                <a:gd name="T48" fmla="*/ 2061 w 2639"/>
                <a:gd name="T49" fmla="*/ 465 h 3292"/>
                <a:gd name="T50" fmla="*/ 1796 w 2639"/>
                <a:gd name="T51" fmla="*/ 291 h 3292"/>
                <a:gd name="T52" fmla="*/ 1486 w 2639"/>
                <a:gd name="T53" fmla="*/ 198 h 3292"/>
                <a:gd name="T54" fmla="*/ 1409 w 2639"/>
                <a:gd name="T55" fmla="*/ 3 h 3292"/>
                <a:gd name="T56" fmla="*/ 1752 w 2639"/>
                <a:gd name="T57" fmla="*/ 73 h 3292"/>
                <a:gd name="T58" fmla="*/ 2056 w 2639"/>
                <a:gd name="T59" fmla="*/ 226 h 3292"/>
                <a:gd name="T60" fmla="*/ 2309 w 2639"/>
                <a:gd name="T61" fmla="*/ 449 h 3292"/>
                <a:gd name="T62" fmla="*/ 2498 w 2639"/>
                <a:gd name="T63" fmla="*/ 729 h 3292"/>
                <a:gd name="T64" fmla="*/ 2611 w 2639"/>
                <a:gd name="T65" fmla="*/ 1054 h 3292"/>
                <a:gd name="T66" fmla="*/ 2636 w 2639"/>
                <a:gd name="T67" fmla="*/ 1403 h 3292"/>
                <a:gd name="T68" fmla="*/ 2613 w 2639"/>
                <a:gd name="T69" fmla="*/ 1582 h 3292"/>
                <a:gd name="T70" fmla="*/ 2569 w 2639"/>
                <a:gd name="T71" fmla="*/ 1744 h 3292"/>
                <a:gd name="T72" fmla="*/ 2464 w 2639"/>
                <a:gd name="T73" fmla="*/ 1990 h 3292"/>
                <a:gd name="T74" fmla="*/ 2312 w 2639"/>
                <a:gd name="T75" fmla="*/ 2262 h 3292"/>
                <a:gd name="T76" fmla="*/ 2089 w 2639"/>
                <a:gd name="T77" fmla="*/ 2571 h 3292"/>
                <a:gd name="T78" fmla="*/ 1782 w 2639"/>
                <a:gd name="T79" fmla="*/ 2912 h 3292"/>
                <a:gd name="T80" fmla="*/ 1379 w 2639"/>
                <a:gd name="T81" fmla="*/ 3272 h 3292"/>
                <a:gd name="T82" fmla="*/ 1298 w 2639"/>
                <a:gd name="T83" fmla="*/ 3290 h 3292"/>
                <a:gd name="T84" fmla="*/ 1046 w 2639"/>
                <a:gd name="T85" fmla="*/ 3090 h 3292"/>
                <a:gd name="T86" fmla="*/ 692 w 2639"/>
                <a:gd name="T87" fmla="*/ 2738 h 3292"/>
                <a:gd name="T88" fmla="*/ 429 w 2639"/>
                <a:gd name="T89" fmla="*/ 2412 h 3292"/>
                <a:gd name="T90" fmla="*/ 243 w 2639"/>
                <a:gd name="T91" fmla="*/ 2121 h 3292"/>
                <a:gd name="T92" fmla="*/ 121 w 2639"/>
                <a:gd name="T93" fmla="*/ 1872 h 3292"/>
                <a:gd name="T94" fmla="*/ 33 w 2639"/>
                <a:gd name="T95" fmla="*/ 1612 h 3292"/>
                <a:gd name="T96" fmla="*/ 24 w 2639"/>
                <a:gd name="T97" fmla="*/ 1568 h 3292"/>
                <a:gd name="T98" fmla="*/ 3 w 2639"/>
                <a:gd name="T99" fmla="*/ 1229 h 3292"/>
                <a:gd name="T100" fmla="*/ 73 w 2639"/>
                <a:gd name="T101" fmla="*/ 887 h 3292"/>
                <a:gd name="T102" fmla="*/ 226 w 2639"/>
                <a:gd name="T103" fmla="*/ 583 h 3292"/>
                <a:gd name="T104" fmla="*/ 448 w 2639"/>
                <a:gd name="T105" fmla="*/ 329 h 3292"/>
                <a:gd name="T106" fmla="*/ 728 w 2639"/>
                <a:gd name="T107" fmla="*/ 140 h 3292"/>
                <a:gd name="T108" fmla="*/ 1053 w 2639"/>
                <a:gd name="T109" fmla="*/ 27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9" h="3292">
                  <a:moveTo>
                    <a:pt x="1318" y="186"/>
                  </a:moveTo>
                  <a:lnTo>
                    <a:pt x="1234" y="189"/>
                  </a:lnTo>
                  <a:lnTo>
                    <a:pt x="1151" y="198"/>
                  </a:lnTo>
                  <a:lnTo>
                    <a:pt x="1071" y="213"/>
                  </a:lnTo>
                  <a:lnTo>
                    <a:pt x="992" y="234"/>
                  </a:lnTo>
                  <a:lnTo>
                    <a:pt x="916" y="260"/>
                  </a:lnTo>
                  <a:lnTo>
                    <a:pt x="842" y="291"/>
                  </a:lnTo>
                  <a:lnTo>
                    <a:pt x="771" y="328"/>
                  </a:lnTo>
                  <a:lnTo>
                    <a:pt x="703" y="369"/>
                  </a:lnTo>
                  <a:lnTo>
                    <a:pt x="638" y="415"/>
                  </a:lnTo>
                  <a:lnTo>
                    <a:pt x="576" y="465"/>
                  </a:lnTo>
                  <a:lnTo>
                    <a:pt x="519" y="519"/>
                  </a:lnTo>
                  <a:lnTo>
                    <a:pt x="465" y="577"/>
                  </a:lnTo>
                  <a:lnTo>
                    <a:pt x="415" y="638"/>
                  </a:lnTo>
                  <a:lnTo>
                    <a:pt x="369" y="703"/>
                  </a:lnTo>
                  <a:lnTo>
                    <a:pt x="328" y="771"/>
                  </a:lnTo>
                  <a:lnTo>
                    <a:pt x="292" y="842"/>
                  </a:lnTo>
                  <a:lnTo>
                    <a:pt x="261" y="916"/>
                  </a:lnTo>
                  <a:lnTo>
                    <a:pt x="235" y="992"/>
                  </a:lnTo>
                  <a:lnTo>
                    <a:pt x="214" y="1071"/>
                  </a:lnTo>
                  <a:lnTo>
                    <a:pt x="199" y="1152"/>
                  </a:lnTo>
                  <a:lnTo>
                    <a:pt x="190" y="1234"/>
                  </a:lnTo>
                  <a:lnTo>
                    <a:pt x="187" y="1320"/>
                  </a:lnTo>
                  <a:lnTo>
                    <a:pt x="189" y="1392"/>
                  </a:lnTo>
                  <a:lnTo>
                    <a:pt x="196" y="1464"/>
                  </a:lnTo>
                  <a:lnTo>
                    <a:pt x="207" y="1535"/>
                  </a:lnTo>
                  <a:lnTo>
                    <a:pt x="207" y="1537"/>
                  </a:lnTo>
                  <a:lnTo>
                    <a:pt x="208" y="1538"/>
                  </a:lnTo>
                  <a:lnTo>
                    <a:pt x="208" y="1540"/>
                  </a:lnTo>
                  <a:lnTo>
                    <a:pt x="209" y="1545"/>
                  </a:lnTo>
                  <a:lnTo>
                    <a:pt x="211" y="1555"/>
                  </a:lnTo>
                  <a:lnTo>
                    <a:pt x="214" y="1569"/>
                  </a:lnTo>
                  <a:lnTo>
                    <a:pt x="214" y="1571"/>
                  </a:lnTo>
                  <a:lnTo>
                    <a:pt x="235" y="1647"/>
                  </a:lnTo>
                  <a:lnTo>
                    <a:pt x="260" y="1722"/>
                  </a:lnTo>
                  <a:lnTo>
                    <a:pt x="291" y="1795"/>
                  </a:lnTo>
                  <a:lnTo>
                    <a:pt x="291" y="1796"/>
                  </a:lnTo>
                  <a:lnTo>
                    <a:pt x="291" y="1797"/>
                  </a:lnTo>
                  <a:lnTo>
                    <a:pt x="292" y="1798"/>
                  </a:lnTo>
                  <a:lnTo>
                    <a:pt x="316" y="1854"/>
                  </a:lnTo>
                  <a:lnTo>
                    <a:pt x="344" y="1912"/>
                  </a:lnTo>
                  <a:lnTo>
                    <a:pt x="376" y="1974"/>
                  </a:lnTo>
                  <a:lnTo>
                    <a:pt x="411" y="2039"/>
                  </a:lnTo>
                  <a:lnTo>
                    <a:pt x="450" y="2107"/>
                  </a:lnTo>
                  <a:lnTo>
                    <a:pt x="494" y="2177"/>
                  </a:lnTo>
                  <a:lnTo>
                    <a:pt x="542" y="2250"/>
                  </a:lnTo>
                  <a:lnTo>
                    <a:pt x="595" y="2325"/>
                  </a:lnTo>
                  <a:lnTo>
                    <a:pt x="652" y="2401"/>
                  </a:lnTo>
                  <a:lnTo>
                    <a:pt x="715" y="2481"/>
                  </a:lnTo>
                  <a:lnTo>
                    <a:pt x="784" y="2561"/>
                  </a:lnTo>
                  <a:lnTo>
                    <a:pt x="858" y="2644"/>
                  </a:lnTo>
                  <a:lnTo>
                    <a:pt x="937" y="2728"/>
                  </a:lnTo>
                  <a:lnTo>
                    <a:pt x="1023" y="2814"/>
                  </a:lnTo>
                  <a:lnTo>
                    <a:pt x="1115" y="2902"/>
                  </a:lnTo>
                  <a:lnTo>
                    <a:pt x="1213" y="2990"/>
                  </a:lnTo>
                  <a:lnTo>
                    <a:pt x="1318" y="3079"/>
                  </a:lnTo>
                  <a:lnTo>
                    <a:pt x="1424" y="2990"/>
                  </a:lnTo>
                  <a:lnTo>
                    <a:pt x="1523" y="2902"/>
                  </a:lnTo>
                  <a:lnTo>
                    <a:pt x="1615" y="2814"/>
                  </a:lnTo>
                  <a:lnTo>
                    <a:pt x="1701" y="2728"/>
                  </a:lnTo>
                  <a:lnTo>
                    <a:pt x="1780" y="2644"/>
                  </a:lnTo>
                  <a:lnTo>
                    <a:pt x="1854" y="2561"/>
                  </a:lnTo>
                  <a:lnTo>
                    <a:pt x="1922" y="2481"/>
                  </a:lnTo>
                  <a:lnTo>
                    <a:pt x="1985" y="2401"/>
                  </a:lnTo>
                  <a:lnTo>
                    <a:pt x="2043" y="2325"/>
                  </a:lnTo>
                  <a:lnTo>
                    <a:pt x="2096" y="2250"/>
                  </a:lnTo>
                  <a:lnTo>
                    <a:pt x="2144" y="2177"/>
                  </a:lnTo>
                  <a:lnTo>
                    <a:pt x="2188" y="2107"/>
                  </a:lnTo>
                  <a:lnTo>
                    <a:pt x="2227" y="2039"/>
                  </a:lnTo>
                  <a:lnTo>
                    <a:pt x="2262" y="1974"/>
                  </a:lnTo>
                  <a:lnTo>
                    <a:pt x="2294" y="1912"/>
                  </a:lnTo>
                  <a:lnTo>
                    <a:pt x="2321" y="1854"/>
                  </a:lnTo>
                  <a:lnTo>
                    <a:pt x="2346" y="1798"/>
                  </a:lnTo>
                  <a:lnTo>
                    <a:pt x="2346" y="1797"/>
                  </a:lnTo>
                  <a:lnTo>
                    <a:pt x="2347" y="1796"/>
                  </a:lnTo>
                  <a:lnTo>
                    <a:pt x="2347" y="1795"/>
                  </a:lnTo>
                  <a:lnTo>
                    <a:pt x="2378" y="1722"/>
                  </a:lnTo>
                  <a:lnTo>
                    <a:pt x="2404" y="1647"/>
                  </a:lnTo>
                  <a:lnTo>
                    <a:pt x="2424" y="1571"/>
                  </a:lnTo>
                  <a:lnTo>
                    <a:pt x="2424" y="1569"/>
                  </a:lnTo>
                  <a:lnTo>
                    <a:pt x="2427" y="1555"/>
                  </a:lnTo>
                  <a:lnTo>
                    <a:pt x="2429" y="1545"/>
                  </a:lnTo>
                  <a:lnTo>
                    <a:pt x="2430" y="1540"/>
                  </a:lnTo>
                  <a:lnTo>
                    <a:pt x="2430" y="1537"/>
                  </a:lnTo>
                  <a:lnTo>
                    <a:pt x="2431" y="1535"/>
                  </a:lnTo>
                  <a:lnTo>
                    <a:pt x="2442" y="1465"/>
                  </a:lnTo>
                  <a:lnTo>
                    <a:pt x="2449" y="1392"/>
                  </a:lnTo>
                  <a:lnTo>
                    <a:pt x="2451" y="1320"/>
                  </a:lnTo>
                  <a:lnTo>
                    <a:pt x="2448" y="1234"/>
                  </a:lnTo>
                  <a:lnTo>
                    <a:pt x="2439" y="1152"/>
                  </a:lnTo>
                  <a:lnTo>
                    <a:pt x="2424" y="1071"/>
                  </a:lnTo>
                  <a:lnTo>
                    <a:pt x="2403" y="992"/>
                  </a:lnTo>
                  <a:lnTo>
                    <a:pt x="2377" y="916"/>
                  </a:lnTo>
                  <a:lnTo>
                    <a:pt x="2346" y="842"/>
                  </a:lnTo>
                  <a:lnTo>
                    <a:pt x="2310" y="771"/>
                  </a:lnTo>
                  <a:lnTo>
                    <a:pt x="2269" y="703"/>
                  </a:lnTo>
                  <a:lnTo>
                    <a:pt x="2223" y="638"/>
                  </a:lnTo>
                  <a:lnTo>
                    <a:pt x="2173" y="577"/>
                  </a:lnTo>
                  <a:lnTo>
                    <a:pt x="2119" y="519"/>
                  </a:lnTo>
                  <a:lnTo>
                    <a:pt x="2061" y="465"/>
                  </a:lnTo>
                  <a:lnTo>
                    <a:pt x="2000" y="415"/>
                  </a:lnTo>
                  <a:lnTo>
                    <a:pt x="1935" y="369"/>
                  </a:lnTo>
                  <a:lnTo>
                    <a:pt x="1867" y="328"/>
                  </a:lnTo>
                  <a:lnTo>
                    <a:pt x="1796" y="291"/>
                  </a:lnTo>
                  <a:lnTo>
                    <a:pt x="1722" y="260"/>
                  </a:lnTo>
                  <a:lnTo>
                    <a:pt x="1646" y="234"/>
                  </a:lnTo>
                  <a:lnTo>
                    <a:pt x="1567" y="213"/>
                  </a:lnTo>
                  <a:lnTo>
                    <a:pt x="1486" y="198"/>
                  </a:lnTo>
                  <a:lnTo>
                    <a:pt x="1404" y="189"/>
                  </a:lnTo>
                  <a:lnTo>
                    <a:pt x="1318" y="186"/>
                  </a:lnTo>
                  <a:close/>
                  <a:moveTo>
                    <a:pt x="1318" y="0"/>
                  </a:moveTo>
                  <a:lnTo>
                    <a:pt x="1409" y="3"/>
                  </a:lnTo>
                  <a:lnTo>
                    <a:pt x="1498" y="13"/>
                  </a:lnTo>
                  <a:lnTo>
                    <a:pt x="1585" y="27"/>
                  </a:lnTo>
                  <a:lnTo>
                    <a:pt x="1669" y="48"/>
                  </a:lnTo>
                  <a:lnTo>
                    <a:pt x="1752" y="73"/>
                  </a:lnTo>
                  <a:lnTo>
                    <a:pt x="1832" y="104"/>
                  </a:lnTo>
                  <a:lnTo>
                    <a:pt x="1909" y="140"/>
                  </a:lnTo>
                  <a:lnTo>
                    <a:pt x="1984" y="181"/>
                  </a:lnTo>
                  <a:lnTo>
                    <a:pt x="2056" y="226"/>
                  </a:lnTo>
                  <a:lnTo>
                    <a:pt x="2124" y="275"/>
                  </a:lnTo>
                  <a:lnTo>
                    <a:pt x="2189" y="329"/>
                  </a:lnTo>
                  <a:lnTo>
                    <a:pt x="2251" y="387"/>
                  </a:lnTo>
                  <a:lnTo>
                    <a:pt x="2309" y="449"/>
                  </a:lnTo>
                  <a:lnTo>
                    <a:pt x="2363" y="515"/>
                  </a:lnTo>
                  <a:lnTo>
                    <a:pt x="2412" y="583"/>
                  </a:lnTo>
                  <a:lnTo>
                    <a:pt x="2457" y="655"/>
                  </a:lnTo>
                  <a:lnTo>
                    <a:pt x="2498" y="729"/>
                  </a:lnTo>
                  <a:lnTo>
                    <a:pt x="2534" y="807"/>
                  </a:lnTo>
                  <a:lnTo>
                    <a:pt x="2565" y="887"/>
                  </a:lnTo>
                  <a:lnTo>
                    <a:pt x="2591" y="969"/>
                  </a:lnTo>
                  <a:lnTo>
                    <a:pt x="2611" y="1054"/>
                  </a:lnTo>
                  <a:lnTo>
                    <a:pt x="2626" y="1141"/>
                  </a:lnTo>
                  <a:lnTo>
                    <a:pt x="2635" y="1229"/>
                  </a:lnTo>
                  <a:lnTo>
                    <a:pt x="2639" y="1320"/>
                  </a:lnTo>
                  <a:lnTo>
                    <a:pt x="2636" y="1403"/>
                  </a:lnTo>
                  <a:lnTo>
                    <a:pt x="2628" y="1486"/>
                  </a:lnTo>
                  <a:lnTo>
                    <a:pt x="2615" y="1568"/>
                  </a:lnTo>
                  <a:lnTo>
                    <a:pt x="2614" y="1573"/>
                  </a:lnTo>
                  <a:lnTo>
                    <a:pt x="2613" y="1582"/>
                  </a:lnTo>
                  <a:lnTo>
                    <a:pt x="2610" y="1595"/>
                  </a:lnTo>
                  <a:lnTo>
                    <a:pt x="2606" y="1612"/>
                  </a:lnTo>
                  <a:lnTo>
                    <a:pt x="2589" y="1679"/>
                  </a:lnTo>
                  <a:lnTo>
                    <a:pt x="2569" y="1744"/>
                  </a:lnTo>
                  <a:lnTo>
                    <a:pt x="2545" y="1809"/>
                  </a:lnTo>
                  <a:lnTo>
                    <a:pt x="2518" y="1872"/>
                  </a:lnTo>
                  <a:lnTo>
                    <a:pt x="2493" y="1929"/>
                  </a:lnTo>
                  <a:lnTo>
                    <a:pt x="2464" y="1990"/>
                  </a:lnTo>
                  <a:lnTo>
                    <a:pt x="2432" y="2053"/>
                  </a:lnTo>
                  <a:lnTo>
                    <a:pt x="2396" y="2121"/>
                  </a:lnTo>
                  <a:lnTo>
                    <a:pt x="2356" y="2190"/>
                  </a:lnTo>
                  <a:lnTo>
                    <a:pt x="2312" y="2262"/>
                  </a:lnTo>
                  <a:lnTo>
                    <a:pt x="2263" y="2336"/>
                  </a:lnTo>
                  <a:lnTo>
                    <a:pt x="2210" y="2412"/>
                  </a:lnTo>
                  <a:lnTo>
                    <a:pt x="2152" y="2491"/>
                  </a:lnTo>
                  <a:lnTo>
                    <a:pt x="2089" y="2571"/>
                  </a:lnTo>
                  <a:lnTo>
                    <a:pt x="2020" y="2654"/>
                  </a:lnTo>
                  <a:lnTo>
                    <a:pt x="1947" y="2738"/>
                  </a:lnTo>
                  <a:lnTo>
                    <a:pt x="1867" y="2824"/>
                  </a:lnTo>
                  <a:lnTo>
                    <a:pt x="1782" y="2912"/>
                  </a:lnTo>
                  <a:lnTo>
                    <a:pt x="1691" y="3000"/>
                  </a:lnTo>
                  <a:lnTo>
                    <a:pt x="1593" y="3090"/>
                  </a:lnTo>
                  <a:lnTo>
                    <a:pt x="1489" y="3180"/>
                  </a:lnTo>
                  <a:lnTo>
                    <a:pt x="1379" y="3272"/>
                  </a:lnTo>
                  <a:lnTo>
                    <a:pt x="1360" y="3283"/>
                  </a:lnTo>
                  <a:lnTo>
                    <a:pt x="1341" y="3290"/>
                  </a:lnTo>
                  <a:lnTo>
                    <a:pt x="1319" y="3292"/>
                  </a:lnTo>
                  <a:lnTo>
                    <a:pt x="1298" y="3290"/>
                  </a:lnTo>
                  <a:lnTo>
                    <a:pt x="1279" y="3283"/>
                  </a:lnTo>
                  <a:lnTo>
                    <a:pt x="1260" y="3272"/>
                  </a:lnTo>
                  <a:lnTo>
                    <a:pt x="1150" y="3180"/>
                  </a:lnTo>
                  <a:lnTo>
                    <a:pt x="1046" y="3090"/>
                  </a:lnTo>
                  <a:lnTo>
                    <a:pt x="948" y="3000"/>
                  </a:lnTo>
                  <a:lnTo>
                    <a:pt x="857" y="2912"/>
                  </a:lnTo>
                  <a:lnTo>
                    <a:pt x="771" y="2824"/>
                  </a:lnTo>
                  <a:lnTo>
                    <a:pt x="692" y="2738"/>
                  </a:lnTo>
                  <a:lnTo>
                    <a:pt x="618" y="2654"/>
                  </a:lnTo>
                  <a:lnTo>
                    <a:pt x="550" y="2571"/>
                  </a:lnTo>
                  <a:lnTo>
                    <a:pt x="487" y="2491"/>
                  </a:lnTo>
                  <a:lnTo>
                    <a:pt x="429" y="2412"/>
                  </a:lnTo>
                  <a:lnTo>
                    <a:pt x="376" y="2336"/>
                  </a:lnTo>
                  <a:lnTo>
                    <a:pt x="327" y="2262"/>
                  </a:lnTo>
                  <a:lnTo>
                    <a:pt x="283" y="2190"/>
                  </a:lnTo>
                  <a:lnTo>
                    <a:pt x="243" y="2121"/>
                  </a:lnTo>
                  <a:lnTo>
                    <a:pt x="207" y="2053"/>
                  </a:lnTo>
                  <a:lnTo>
                    <a:pt x="175" y="1990"/>
                  </a:lnTo>
                  <a:lnTo>
                    <a:pt x="146" y="1929"/>
                  </a:lnTo>
                  <a:lnTo>
                    <a:pt x="121" y="1872"/>
                  </a:lnTo>
                  <a:lnTo>
                    <a:pt x="94" y="1809"/>
                  </a:lnTo>
                  <a:lnTo>
                    <a:pt x="70" y="1744"/>
                  </a:lnTo>
                  <a:lnTo>
                    <a:pt x="50" y="1678"/>
                  </a:lnTo>
                  <a:lnTo>
                    <a:pt x="33" y="1612"/>
                  </a:lnTo>
                  <a:lnTo>
                    <a:pt x="29" y="1595"/>
                  </a:lnTo>
                  <a:lnTo>
                    <a:pt x="27" y="1582"/>
                  </a:lnTo>
                  <a:lnTo>
                    <a:pt x="25" y="1573"/>
                  </a:lnTo>
                  <a:lnTo>
                    <a:pt x="24" y="1568"/>
                  </a:lnTo>
                  <a:lnTo>
                    <a:pt x="11" y="1486"/>
                  </a:lnTo>
                  <a:lnTo>
                    <a:pt x="3" y="1403"/>
                  </a:lnTo>
                  <a:lnTo>
                    <a:pt x="0" y="1320"/>
                  </a:lnTo>
                  <a:lnTo>
                    <a:pt x="3" y="1229"/>
                  </a:lnTo>
                  <a:lnTo>
                    <a:pt x="12" y="1141"/>
                  </a:lnTo>
                  <a:lnTo>
                    <a:pt x="27" y="1054"/>
                  </a:lnTo>
                  <a:lnTo>
                    <a:pt x="48" y="969"/>
                  </a:lnTo>
                  <a:lnTo>
                    <a:pt x="73" y="887"/>
                  </a:lnTo>
                  <a:lnTo>
                    <a:pt x="104" y="807"/>
                  </a:lnTo>
                  <a:lnTo>
                    <a:pt x="140" y="729"/>
                  </a:lnTo>
                  <a:lnTo>
                    <a:pt x="181" y="655"/>
                  </a:lnTo>
                  <a:lnTo>
                    <a:pt x="226" y="583"/>
                  </a:lnTo>
                  <a:lnTo>
                    <a:pt x="275" y="515"/>
                  </a:lnTo>
                  <a:lnTo>
                    <a:pt x="329" y="449"/>
                  </a:lnTo>
                  <a:lnTo>
                    <a:pt x="387" y="387"/>
                  </a:lnTo>
                  <a:lnTo>
                    <a:pt x="448" y="329"/>
                  </a:lnTo>
                  <a:lnTo>
                    <a:pt x="514" y="275"/>
                  </a:lnTo>
                  <a:lnTo>
                    <a:pt x="582" y="226"/>
                  </a:lnTo>
                  <a:lnTo>
                    <a:pt x="654" y="181"/>
                  </a:lnTo>
                  <a:lnTo>
                    <a:pt x="728" y="140"/>
                  </a:lnTo>
                  <a:lnTo>
                    <a:pt x="806" y="104"/>
                  </a:lnTo>
                  <a:lnTo>
                    <a:pt x="886" y="73"/>
                  </a:lnTo>
                  <a:lnTo>
                    <a:pt x="968" y="48"/>
                  </a:lnTo>
                  <a:lnTo>
                    <a:pt x="1053" y="27"/>
                  </a:lnTo>
                  <a:lnTo>
                    <a:pt x="1140" y="13"/>
                  </a:lnTo>
                  <a:lnTo>
                    <a:pt x="1228" y="3"/>
                  </a:lnTo>
                  <a:lnTo>
                    <a:pt x="13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66"/>
            <p:cNvSpPr>
              <a:spLocks noEditPoints="1"/>
            </p:cNvSpPr>
            <p:nvPr/>
          </p:nvSpPr>
          <p:spPr bwMode="auto">
            <a:xfrm>
              <a:off x="10234613" y="3500438"/>
              <a:ext cx="190500" cy="188913"/>
            </a:xfrm>
            <a:custGeom>
              <a:avLst/>
              <a:gdLst>
                <a:gd name="T0" fmla="*/ 713 w 1674"/>
                <a:gd name="T1" fmla="*/ 198 h 1676"/>
                <a:gd name="T2" fmla="*/ 543 w 1674"/>
                <a:gd name="T3" fmla="*/ 256 h 1676"/>
                <a:gd name="T4" fmla="*/ 398 w 1674"/>
                <a:gd name="T5" fmla="*/ 357 h 1676"/>
                <a:gd name="T6" fmla="*/ 285 w 1674"/>
                <a:gd name="T7" fmla="*/ 492 h 1676"/>
                <a:gd name="T8" fmla="*/ 212 w 1674"/>
                <a:gd name="T9" fmla="*/ 655 h 1676"/>
                <a:gd name="T10" fmla="*/ 186 w 1674"/>
                <a:gd name="T11" fmla="*/ 838 h 1676"/>
                <a:gd name="T12" fmla="*/ 212 w 1674"/>
                <a:gd name="T13" fmla="*/ 1020 h 1676"/>
                <a:gd name="T14" fmla="*/ 285 w 1674"/>
                <a:gd name="T15" fmla="*/ 1183 h 1676"/>
                <a:gd name="T16" fmla="*/ 398 w 1674"/>
                <a:gd name="T17" fmla="*/ 1318 h 1676"/>
                <a:gd name="T18" fmla="*/ 543 w 1674"/>
                <a:gd name="T19" fmla="*/ 1418 h 1676"/>
                <a:gd name="T20" fmla="*/ 713 w 1674"/>
                <a:gd name="T21" fmla="*/ 1477 h 1676"/>
                <a:gd name="T22" fmla="*/ 900 w 1674"/>
                <a:gd name="T23" fmla="*/ 1486 h 1676"/>
                <a:gd name="T24" fmla="*/ 1077 w 1674"/>
                <a:gd name="T25" fmla="*/ 1443 h 1676"/>
                <a:gd name="T26" fmla="*/ 1231 w 1674"/>
                <a:gd name="T27" fmla="*/ 1356 h 1676"/>
                <a:gd name="T28" fmla="*/ 1355 w 1674"/>
                <a:gd name="T29" fmla="*/ 1231 h 1676"/>
                <a:gd name="T30" fmla="*/ 1443 w 1674"/>
                <a:gd name="T31" fmla="*/ 1077 h 1676"/>
                <a:gd name="T32" fmla="*/ 1485 w 1674"/>
                <a:gd name="T33" fmla="*/ 900 h 1676"/>
                <a:gd name="T34" fmla="*/ 1476 w 1674"/>
                <a:gd name="T35" fmla="*/ 713 h 1676"/>
                <a:gd name="T36" fmla="*/ 1418 w 1674"/>
                <a:gd name="T37" fmla="*/ 544 h 1676"/>
                <a:gd name="T38" fmla="*/ 1317 w 1674"/>
                <a:gd name="T39" fmla="*/ 398 h 1676"/>
                <a:gd name="T40" fmla="*/ 1182 w 1674"/>
                <a:gd name="T41" fmla="*/ 285 h 1676"/>
                <a:gd name="T42" fmla="*/ 1020 w 1674"/>
                <a:gd name="T43" fmla="*/ 212 h 1676"/>
                <a:gd name="T44" fmla="*/ 836 w 1674"/>
                <a:gd name="T45" fmla="*/ 186 h 1676"/>
                <a:gd name="T46" fmla="*/ 980 w 1674"/>
                <a:gd name="T47" fmla="*/ 12 h 1676"/>
                <a:gd name="T48" fmla="*/ 1178 w 1674"/>
                <a:gd name="T49" fmla="*/ 73 h 1676"/>
                <a:gd name="T50" fmla="*/ 1353 w 1674"/>
                <a:gd name="T51" fmla="*/ 178 h 1676"/>
                <a:gd name="T52" fmla="*/ 1496 w 1674"/>
                <a:gd name="T53" fmla="*/ 321 h 1676"/>
                <a:gd name="T54" fmla="*/ 1601 w 1674"/>
                <a:gd name="T55" fmla="*/ 496 h 1676"/>
                <a:gd name="T56" fmla="*/ 1662 w 1674"/>
                <a:gd name="T57" fmla="*/ 694 h 1676"/>
                <a:gd name="T58" fmla="*/ 1671 w 1674"/>
                <a:gd name="T59" fmla="*/ 910 h 1676"/>
                <a:gd name="T60" fmla="*/ 1627 w 1674"/>
                <a:gd name="T61" fmla="*/ 1115 h 1676"/>
                <a:gd name="T62" fmla="*/ 1536 w 1674"/>
                <a:gd name="T63" fmla="*/ 1298 h 1676"/>
                <a:gd name="T64" fmla="*/ 1404 w 1674"/>
                <a:gd name="T65" fmla="*/ 1453 h 1676"/>
                <a:gd name="T66" fmla="*/ 1240 w 1674"/>
                <a:gd name="T67" fmla="*/ 1572 h 1676"/>
                <a:gd name="T68" fmla="*/ 1048 w 1674"/>
                <a:gd name="T69" fmla="*/ 1649 h 1676"/>
                <a:gd name="T70" fmla="*/ 836 w 1674"/>
                <a:gd name="T71" fmla="*/ 1676 h 1676"/>
                <a:gd name="T72" fmla="*/ 625 w 1674"/>
                <a:gd name="T73" fmla="*/ 1649 h 1676"/>
                <a:gd name="T74" fmla="*/ 434 w 1674"/>
                <a:gd name="T75" fmla="*/ 1572 h 1676"/>
                <a:gd name="T76" fmla="*/ 269 w 1674"/>
                <a:gd name="T77" fmla="*/ 1453 h 1676"/>
                <a:gd name="T78" fmla="*/ 138 w 1674"/>
                <a:gd name="T79" fmla="*/ 1298 h 1676"/>
                <a:gd name="T80" fmla="*/ 47 w 1674"/>
                <a:gd name="T81" fmla="*/ 1115 h 1676"/>
                <a:gd name="T82" fmla="*/ 3 w 1674"/>
                <a:gd name="T83" fmla="*/ 910 h 1676"/>
                <a:gd name="T84" fmla="*/ 12 w 1674"/>
                <a:gd name="T85" fmla="*/ 694 h 1676"/>
                <a:gd name="T86" fmla="*/ 72 w 1674"/>
                <a:gd name="T87" fmla="*/ 496 h 1676"/>
                <a:gd name="T88" fmla="*/ 178 w 1674"/>
                <a:gd name="T89" fmla="*/ 321 h 1676"/>
                <a:gd name="T90" fmla="*/ 321 w 1674"/>
                <a:gd name="T91" fmla="*/ 178 h 1676"/>
                <a:gd name="T92" fmla="*/ 495 w 1674"/>
                <a:gd name="T93" fmla="*/ 73 h 1676"/>
                <a:gd name="T94" fmla="*/ 694 w 1674"/>
                <a:gd name="T95" fmla="*/ 12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4" h="1676">
                  <a:moveTo>
                    <a:pt x="836" y="186"/>
                  </a:moveTo>
                  <a:lnTo>
                    <a:pt x="774" y="189"/>
                  </a:lnTo>
                  <a:lnTo>
                    <a:pt x="713" y="198"/>
                  </a:lnTo>
                  <a:lnTo>
                    <a:pt x="654" y="212"/>
                  </a:lnTo>
                  <a:lnTo>
                    <a:pt x="597" y="232"/>
                  </a:lnTo>
                  <a:lnTo>
                    <a:pt x="543" y="256"/>
                  </a:lnTo>
                  <a:lnTo>
                    <a:pt x="491" y="285"/>
                  </a:lnTo>
                  <a:lnTo>
                    <a:pt x="443" y="319"/>
                  </a:lnTo>
                  <a:lnTo>
                    <a:pt x="398" y="357"/>
                  </a:lnTo>
                  <a:lnTo>
                    <a:pt x="356" y="398"/>
                  </a:lnTo>
                  <a:lnTo>
                    <a:pt x="319" y="444"/>
                  </a:lnTo>
                  <a:lnTo>
                    <a:pt x="285" y="492"/>
                  </a:lnTo>
                  <a:lnTo>
                    <a:pt x="256" y="544"/>
                  </a:lnTo>
                  <a:lnTo>
                    <a:pt x="231" y="598"/>
                  </a:lnTo>
                  <a:lnTo>
                    <a:pt x="212" y="655"/>
                  </a:lnTo>
                  <a:lnTo>
                    <a:pt x="197" y="713"/>
                  </a:lnTo>
                  <a:lnTo>
                    <a:pt x="189" y="775"/>
                  </a:lnTo>
                  <a:lnTo>
                    <a:pt x="186" y="838"/>
                  </a:lnTo>
                  <a:lnTo>
                    <a:pt x="189" y="900"/>
                  </a:lnTo>
                  <a:lnTo>
                    <a:pt x="197" y="961"/>
                  </a:lnTo>
                  <a:lnTo>
                    <a:pt x="212" y="1020"/>
                  </a:lnTo>
                  <a:lnTo>
                    <a:pt x="231" y="1077"/>
                  </a:lnTo>
                  <a:lnTo>
                    <a:pt x="256" y="1131"/>
                  </a:lnTo>
                  <a:lnTo>
                    <a:pt x="285" y="1183"/>
                  </a:lnTo>
                  <a:lnTo>
                    <a:pt x="318" y="1231"/>
                  </a:lnTo>
                  <a:lnTo>
                    <a:pt x="356" y="1276"/>
                  </a:lnTo>
                  <a:lnTo>
                    <a:pt x="398" y="1318"/>
                  </a:lnTo>
                  <a:lnTo>
                    <a:pt x="443" y="1356"/>
                  </a:lnTo>
                  <a:lnTo>
                    <a:pt x="491" y="1389"/>
                  </a:lnTo>
                  <a:lnTo>
                    <a:pt x="543" y="1418"/>
                  </a:lnTo>
                  <a:lnTo>
                    <a:pt x="597" y="1443"/>
                  </a:lnTo>
                  <a:lnTo>
                    <a:pt x="654" y="1462"/>
                  </a:lnTo>
                  <a:lnTo>
                    <a:pt x="713" y="1477"/>
                  </a:lnTo>
                  <a:lnTo>
                    <a:pt x="774" y="1486"/>
                  </a:lnTo>
                  <a:lnTo>
                    <a:pt x="836" y="1489"/>
                  </a:lnTo>
                  <a:lnTo>
                    <a:pt x="900" y="1486"/>
                  </a:lnTo>
                  <a:lnTo>
                    <a:pt x="961" y="1477"/>
                  </a:lnTo>
                  <a:lnTo>
                    <a:pt x="1020" y="1462"/>
                  </a:lnTo>
                  <a:lnTo>
                    <a:pt x="1077" y="1443"/>
                  </a:lnTo>
                  <a:lnTo>
                    <a:pt x="1131" y="1418"/>
                  </a:lnTo>
                  <a:lnTo>
                    <a:pt x="1183" y="1389"/>
                  </a:lnTo>
                  <a:lnTo>
                    <a:pt x="1231" y="1356"/>
                  </a:lnTo>
                  <a:lnTo>
                    <a:pt x="1276" y="1318"/>
                  </a:lnTo>
                  <a:lnTo>
                    <a:pt x="1318" y="1276"/>
                  </a:lnTo>
                  <a:lnTo>
                    <a:pt x="1355" y="1231"/>
                  </a:lnTo>
                  <a:lnTo>
                    <a:pt x="1389" y="1183"/>
                  </a:lnTo>
                  <a:lnTo>
                    <a:pt x="1418" y="1131"/>
                  </a:lnTo>
                  <a:lnTo>
                    <a:pt x="1443" y="1077"/>
                  </a:lnTo>
                  <a:lnTo>
                    <a:pt x="1462" y="1020"/>
                  </a:lnTo>
                  <a:lnTo>
                    <a:pt x="1476" y="961"/>
                  </a:lnTo>
                  <a:lnTo>
                    <a:pt x="1485" y="900"/>
                  </a:lnTo>
                  <a:lnTo>
                    <a:pt x="1488" y="838"/>
                  </a:lnTo>
                  <a:lnTo>
                    <a:pt x="1485" y="775"/>
                  </a:lnTo>
                  <a:lnTo>
                    <a:pt x="1476" y="713"/>
                  </a:lnTo>
                  <a:lnTo>
                    <a:pt x="1462" y="655"/>
                  </a:lnTo>
                  <a:lnTo>
                    <a:pt x="1442" y="598"/>
                  </a:lnTo>
                  <a:lnTo>
                    <a:pt x="1418" y="544"/>
                  </a:lnTo>
                  <a:lnTo>
                    <a:pt x="1389" y="492"/>
                  </a:lnTo>
                  <a:lnTo>
                    <a:pt x="1355" y="444"/>
                  </a:lnTo>
                  <a:lnTo>
                    <a:pt x="1317" y="398"/>
                  </a:lnTo>
                  <a:lnTo>
                    <a:pt x="1276" y="357"/>
                  </a:lnTo>
                  <a:lnTo>
                    <a:pt x="1231" y="319"/>
                  </a:lnTo>
                  <a:lnTo>
                    <a:pt x="1182" y="285"/>
                  </a:lnTo>
                  <a:lnTo>
                    <a:pt x="1131" y="256"/>
                  </a:lnTo>
                  <a:lnTo>
                    <a:pt x="1076" y="232"/>
                  </a:lnTo>
                  <a:lnTo>
                    <a:pt x="1020" y="212"/>
                  </a:lnTo>
                  <a:lnTo>
                    <a:pt x="961" y="198"/>
                  </a:lnTo>
                  <a:lnTo>
                    <a:pt x="900" y="189"/>
                  </a:lnTo>
                  <a:lnTo>
                    <a:pt x="836" y="186"/>
                  </a:lnTo>
                  <a:close/>
                  <a:moveTo>
                    <a:pt x="836" y="0"/>
                  </a:moveTo>
                  <a:lnTo>
                    <a:pt x="909" y="3"/>
                  </a:lnTo>
                  <a:lnTo>
                    <a:pt x="980" y="12"/>
                  </a:lnTo>
                  <a:lnTo>
                    <a:pt x="1048" y="27"/>
                  </a:lnTo>
                  <a:lnTo>
                    <a:pt x="1115" y="47"/>
                  </a:lnTo>
                  <a:lnTo>
                    <a:pt x="1178" y="73"/>
                  </a:lnTo>
                  <a:lnTo>
                    <a:pt x="1240" y="103"/>
                  </a:lnTo>
                  <a:lnTo>
                    <a:pt x="1298" y="139"/>
                  </a:lnTo>
                  <a:lnTo>
                    <a:pt x="1353" y="178"/>
                  </a:lnTo>
                  <a:lnTo>
                    <a:pt x="1404" y="222"/>
                  </a:lnTo>
                  <a:lnTo>
                    <a:pt x="1452" y="270"/>
                  </a:lnTo>
                  <a:lnTo>
                    <a:pt x="1496" y="321"/>
                  </a:lnTo>
                  <a:lnTo>
                    <a:pt x="1536" y="376"/>
                  </a:lnTo>
                  <a:lnTo>
                    <a:pt x="1571" y="435"/>
                  </a:lnTo>
                  <a:lnTo>
                    <a:pt x="1601" y="496"/>
                  </a:lnTo>
                  <a:lnTo>
                    <a:pt x="1627" y="560"/>
                  </a:lnTo>
                  <a:lnTo>
                    <a:pt x="1647" y="626"/>
                  </a:lnTo>
                  <a:lnTo>
                    <a:pt x="1662" y="694"/>
                  </a:lnTo>
                  <a:lnTo>
                    <a:pt x="1671" y="766"/>
                  </a:lnTo>
                  <a:lnTo>
                    <a:pt x="1674" y="838"/>
                  </a:lnTo>
                  <a:lnTo>
                    <a:pt x="1671" y="910"/>
                  </a:lnTo>
                  <a:lnTo>
                    <a:pt x="1662" y="980"/>
                  </a:lnTo>
                  <a:lnTo>
                    <a:pt x="1647" y="1049"/>
                  </a:lnTo>
                  <a:lnTo>
                    <a:pt x="1627" y="1115"/>
                  </a:lnTo>
                  <a:lnTo>
                    <a:pt x="1601" y="1179"/>
                  </a:lnTo>
                  <a:lnTo>
                    <a:pt x="1571" y="1240"/>
                  </a:lnTo>
                  <a:lnTo>
                    <a:pt x="1536" y="1298"/>
                  </a:lnTo>
                  <a:lnTo>
                    <a:pt x="1496" y="1353"/>
                  </a:lnTo>
                  <a:lnTo>
                    <a:pt x="1452" y="1405"/>
                  </a:lnTo>
                  <a:lnTo>
                    <a:pt x="1404" y="1453"/>
                  </a:lnTo>
                  <a:lnTo>
                    <a:pt x="1353" y="1497"/>
                  </a:lnTo>
                  <a:lnTo>
                    <a:pt x="1298" y="1536"/>
                  </a:lnTo>
                  <a:lnTo>
                    <a:pt x="1240" y="1572"/>
                  </a:lnTo>
                  <a:lnTo>
                    <a:pt x="1178" y="1603"/>
                  </a:lnTo>
                  <a:lnTo>
                    <a:pt x="1115" y="1628"/>
                  </a:lnTo>
                  <a:lnTo>
                    <a:pt x="1048" y="1649"/>
                  </a:lnTo>
                  <a:lnTo>
                    <a:pt x="980" y="1664"/>
                  </a:lnTo>
                  <a:lnTo>
                    <a:pt x="909" y="1673"/>
                  </a:lnTo>
                  <a:lnTo>
                    <a:pt x="836" y="1676"/>
                  </a:lnTo>
                  <a:lnTo>
                    <a:pt x="764" y="1673"/>
                  </a:lnTo>
                  <a:lnTo>
                    <a:pt x="694" y="1664"/>
                  </a:lnTo>
                  <a:lnTo>
                    <a:pt x="625" y="1649"/>
                  </a:lnTo>
                  <a:lnTo>
                    <a:pt x="559" y="1628"/>
                  </a:lnTo>
                  <a:lnTo>
                    <a:pt x="495" y="1603"/>
                  </a:lnTo>
                  <a:lnTo>
                    <a:pt x="434" y="1572"/>
                  </a:lnTo>
                  <a:lnTo>
                    <a:pt x="376" y="1536"/>
                  </a:lnTo>
                  <a:lnTo>
                    <a:pt x="321" y="1497"/>
                  </a:lnTo>
                  <a:lnTo>
                    <a:pt x="269" y="1453"/>
                  </a:lnTo>
                  <a:lnTo>
                    <a:pt x="222" y="1405"/>
                  </a:lnTo>
                  <a:lnTo>
                    <a:pt x="178" y="1353"/>
                  </a:lnTo>
                  <a:lnTo>
                    <a:pt x="138" y="1298"/>
                  </a:lnTo>
                  <a:lnTo>
                    <a:pt x="103" y="1240"/>
                  </a:lnTo>
                  <a:lnTo>
                    <a:pt x="72" y="1179"/>
                  </a:lnTo>
                  <a:lnTo>
                    <a:pt x="47" y="1115"/>
                  </a:lnTo>
                  <a:lnTo>
                    <a:pt x="26" y="1049"/>
                  </a:lnTo>
                  <a:lnTo>
                    <a:pt x="12" y="980"/>
                  </a:lnTo>
                  <a:lnTo>
                    <a:pt x="3" y="910"/>
                  </a:lnTo>
                  <a:lnTo>
                    <a:pt x="0" y="838"/>
                  </a:lnTo>
                  <a:lnTo>
                    <a:pt x="3" y="766"/>
                  </a:lnTo>
                  <a:lnTo>
                    <a:pt x="12" y="694"/>
                  </a:lnTo>
                  <a:lnTo>
                    <a:pt x="26" y="626"/>
                  </a:lnTo>
                  <a:lnTo>
                    <a:pt x="47" y="560"/>
                  </a:lnTo>
                  <a:lnTo>
                    <a:pt x="72" y="496"/>
                  </a:lnTo>
                  <a:lnTo>
                    <a:pt x="103" y="435"/>
                  </a:lnTo>
                  <a:lnTo>
                    <a:pt x="138" y="376"/>
                  </a:lnTo>
                  <a:lnTo>
                    <a:pt x="178" y="321"/>
                  </a:lnTo>
                  <a:lnTo>
                    <a:pt x="222" y="270"/>
                  </a:lnTo>
                  <a:lnTo>
                    <a:pt x="269" y="222"/>
                  </a:lnTo>
                  <a:lnTo>
                    <a:pt x="321" y="178"/>
                  </a:lnTo>
                  <a:lnTo>
                    <a:pt x="376" y="139"/>
                  </a:lnTo>
                  <a:lnTo>
                    <a:pt x="434" y="103"/>
                  </a:lnTo>
                  <a:lnTo>
                    <a:pt x="495" y="73"/>
                  </a:lnTo>
                  <a:lnTo>
                    <a:pt x="559" y="47"/>
                  </a:lnTo>
                  <a:lnTo>
                    <a:pt x="625" y="27"/>
                  </a:lnTo>
                  <a:lnTo>
                    <a:pt x="694" y="12"/>
                  </a:lnTo>
                  <a:lnTo>
                    <a:pt x="764" y="3"/>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TextBox 23"/>
          <p:cNvSpPr txBox="1"/>
          <p:nvPr/>
        </p:nvSpPr>
        <p:spPr>
          <a:xfrm>
            <a:off x="1336737" y="2389080"/>
            <a:ext cx="2763598" cy="854080"/>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a:t>
            </a:r>
          </a:p>
        </p:txBody>
      </p:sp>
      <p:sp>
        <p:nvSpPr>
          <p:cNvPr id="26" name="TextBox 25"/>
          <p:cNvSpPr txBox="1"/>
          <p:nvPr/>
        </p:nvSpPr>
        <p:spPr>
          <a:xfrm>
            <a:off x="1319322" y="4764297"/>
            <a:ext cx="2763598" cy="854080"/>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a:t>
            </a:r>
          </a:p>
        </p:txBody>
      </p:sp>
      <p:sp>
        <p:nvSpPr>
          <p:cNvPr id="27" name="TextBox 26"/>
          <p:cNvSpPr txBox="1"/>
          <p:nvPr/>
        </p:nvSpPr>
        <p:spPr>
          <a:xfrm>
            <a:off x="1685433" y="1816808"/>
            <a:ext cx="2066207"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Programing</a:t>
            </a:r>
            <a:endParaRPr lang="id-ID" b="1" dirty="0">
              <a:solidFill>
                <a:schemeClr val="tx1">
                  <a:lumMod val="85000"/>
                  <a:lumOff val="15000"/>
                </a:schemeClr>
              </a:solidFill>
              <a:latin typeface="Lato" panose="020F0502020204030203" pitchFamily="34" charset="0"/>
            </a:endParaRPr>
          </a:p>
        </p:txBody>
      </p:sp>
      <p:sp>
        <p:nvSpPr>
          <p:cNvPr id="29" name="TextBox 28"/>
          <p:cNvSpPr txBox="1"/>
          <p:nvPr/>
        </p:nvSpPr>
        <p:spPr>
          <a:xfrm>
            <a:off x="1613003" y="4274952"/>
            <a:ext cx="2176237"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Web Master</a:t>
            </a:r>
            <a:endParaRPr lang="id-ID" b="1" dirty="0">
              <a:solidFill>
                <a:schemeClr val="tx1">
                  <a:lumMod val="85000"/>
                  <a:lumOff val="15000"/>
                </a:schemeClr>
              </a:solidFill>
              <a:latin typeface="Lato" panose="020F0502020204030203" pitchFamily="34" charset="0"/>
            </a:endParaRPr>
          </a:p>
        </p:txBody>
      </p:sp>
      <p:sp>
        <p:nvSpPr>
          <p:cNvPr id="30" name="TextBox 29"/>
          <p:cNvSpPr txBox="1"/>
          <p:nvPr/>
        </p:nvSpPr>
        <p:spPr>
          <a:xfrm>
            <a:off x="4666381" y="2389080"/>
            <a:ext cx="2763598" cy="854080"/>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a:t>
            </a:r>
          </a:p>
        </p:txBody>
      </p:sp>
      <p:sp>
        <p:nvSpPr>
          <p:cNvPr id="31" name="TextBox 30"/>
          <p:cNvSpPr txBox="1"/>
          <p:nvPr/>
        </p:nvSpPr>
        <p:spPr>
          <a:xfrm>
            <a:off x="5403613" y="1816808"/>
            <a:ext cx="1289135"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Design</a:t>
            </a:r>
            <a:endParaRPr lang="id-ID" b="1" dirty="0">
              <a:solidFill>
                <a:schemeClr val="tx1">
                  <a:lumMod val="85000"/>
                  <a:lumOff val="15000"/>
                </a:schemeClr>
              </a:solidFill>
              <a:latin typeface="Lato" panose="020F0502020204030203" pitchFamily="34" charset="0"/>
            </a:endParaRPr>
          </a:p>
        </p:txBody>
      </p:sp>
      <p:sp>
        <p:nvSpPr>
          <p:cNvPr id="33" name="Rectangle 32"/>
          <p:cNvSpPr/>
          <p:nvPr/>
        </p:nvSpPr>
        <p:spPr>
          <a:xfrm>
            <a:off x="1" y="-1"/>
            <a:ext cx="833558" cy="332274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Rectangle 34"/>
          <p:cNvSpPr/>
          <p:nvPr/>
        </p:nvSpPr>
        <p:spPr>
          <a:xfrm>
            <a:off x="0" y="3322748"/>
            <a:ext cx="833558" cy="3535252"/>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Rectangle 36"/>
          <p:cNvSpPr/>
          <p:nvPr/>
        </p:nvSpPr>
        <p:spPr>
          <a:xfrm>
            <a:off x="11449319" y="-1"/>
            <a:ext cx="742682" cy="332274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Rectangle 37"/>
          <p:cNvSpPr/>
          <p:nvPr/>
        </p:nvSpPr>
        <p:spPr>
          <a:xfrm>
            <a:off x="11449318" y="3322748"/>
            <a:ext cx="742682" cy="3535252"/>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TextBox 38"/>
          <p:cNvSpPr txBox="1"/>
          <p:nvPr/>
        </p:nvSpPr>
        <p:spPr>
          <a:xfrm>
            <a:off x="8047036" y="1294474"/>
            <a:ext cx="2711321" cy="2308324"/>
          </a:xfrm>
          <a:prstGeom prst="rect">
            <a:avLst/>
          </a:prstGeom>
          <a:noFill/>
        </p:spPr>
        <p:txBody>
          <a:bodyPr wrap="square" rtlCol="0">
            <a:spAutoFit/>
          </a:bodyPr>
          <a:lstStyle/>
          <a:p>
            <a:pPr algn="r"/>
            <a:r>
              <a:rPr lang="id-ID" sz="3600" b="1" dirty="0" smtClean="0">
                <a:solidFill>
                  <a:schemeClr val="tx1">
                    <a:lumMod val="85000"/>
                    <a:lumOff val="15000"/>
                  </a:schemeClr>
                </a:solidFill>
                <a:latin typeface="Lato" panose="020F0502020204030203" pitchFamily="34" charset="0"/>
              </a:rPr>
              <a:t>Make Your</a:t>
            </a:r>
          </a:p>
          <a:p>
            <a:pPr algn="r"/>
            <a:r>
              <a:rPr lang="id-ID" sz="3600" b="1" dirty="0" smtClean="0">
                <a:solidFill>
                  <a:schemeClr val="tx1">
                    <a:lumMod val="85000"/>
                    <a:lumOff val="15000"/>
                  </a:schemeClr>
                </a:solidFill>
                <a:latin typeface="Lato" panose="020F0502020204030203" pitchFamily="34" charset="0"/>
              </a:rPr>
              <a:t>Designs</a:t>
            </a:r>
          </a:p>
          <a:p>
            <a:pPr algn="r"/>
            <a:r>
              <a:rPr lang="id-ID" sz="3600" b="1" dirty="0" smtClean="0">
                <a:solidFill>
                  <a:schemeClr val="tx1">
                    <a:lumMod val="85000"/>
                    <a:lumOff val="15000"/>
                  </a:schemeClr>
                </a:solidFill>
                <a:latin typeface="Lato" panose="020F0502020204030203" pitchFamily="34" charset="0"/>
              </a:rPr>
              <a:t>Great </a:t>
            </a:r>
          </a:p>
          <a:p>
            <a:pPr algn="r"/>
            <a:r>
              <a:rPr lang="id-ID" sz="3600" b="1" dirty="0" smtClean="0">
                <a:solidFill>
                  <a:schemeClr val="tx1">
                    <a:lumMod val="85000"/>
                    <a:lumOff val="15000"/>
                  </a:schemeClr>
                </a:solidFill>
                <a:latin typeface="Lato" panose="020F0502020204030203" pitchFamily="34" charset="0"/>
              </a:rPr>
              <a:t>Again</a:t>
            </a:r>
            <a:endParaRPr lang="id-ID" sz="2400" b="1" dirty="0">
              <a:solidFill>
                <a:schemeClr val="tx1">
                  <a:lumMod val="85000"/>
                  <a:lumOff val="15000"/>
                </a:schemeClr>
              </a:solidFill>
              <a:latin typeface="Lato" panose="020F0502020204030203" pitchFamily="34" charset="0"/>
            </a:endParaRPr>
          </a:p>
        </p:txBody>
      </p:sp>
      <p:grpSp>
        <p:nvGrpSpPr>
          <p:cNvPr id="40" name="Group 39"/>
          <p:cNvGrpSpPr/>
          <p:nvPr/>
        </p:nvGrpSpPr>
        <p:grpSpPr>
          <a:xfrm>
            <a:off x="5817267" y="3819337"/>
            <a:ext cx="369888" cy="371475"/>
            <a:chOff x="2597150" y="4427538"/>
            <a:chExt cx="369888" cy="371475"/>
          </a:xfrm>
          <a:solidFill>
            <a:schemeClr val="tx1">
              <a:lumMod val="85000"/>
              <a:lumOff val="15000"/>
            </a:schemeClr>
          </a:solidFill>
        </p:grpSpPr>
        <p:sp>
          <p:nvSpPr>
            <p:cNvPr id="41" name="Freeform 69"/>
            <p:cNvSpPr>
              <a:spLocks noEditPoints="1"/>
            </p:cNvSpPr>
            <p:nvPr/>
          </p:nvSpPr>
          <p:spPr bwMode="auto">
            <a:xfrm>
              <a:off x="2597150" y="4449763"/>
              <a:ext cx="347663" cy="349250"/>
            </a:xfrm>
            <a:custGeom>
              <a:avLst/>
              <a:gdLst>
                <a:gd name="T0" fmla="*/ 668 w 3279"/>
                <a:gd name="T1" fmla="*/ 200 h 3304"/>
                <a:gd name="T2" fmla="*/ 303 w 3279"/>
                <a:gd name="T3" fmla="*/ 506 h 3304"/>
                <a:gd name="T4" fmla="*/ 208 w 3279"/>
                <a:gd name="T5" fmla="*/ 683 h 3304"/>
                <a:gd name="T6" fmla="*/ 213 w 3279"/>
                <a:gd name="T7" fmla="*/ 938 h 3304"/>
                <a:gd name="T8" fmla="*/ 324 w 3279"/>
                <a:gd name="T9" fmla="*/ 1289 h 3304"/>
                <a:gd name="T10" fmla="*/ 591 w 3279"/>
                <a:gd name="T11" fmla="*/ 1778 h 3304"/>
                <a:gd name="T12" fmla="*/ 1006 w 3279"/>
                <a:gd name="T13" fmla="*/ 2285 h 3304"/>
                <a:gd name="T14" fmla="*/ 1543 w 3279"/>
                <a:gd name="T15" fmla="*/ 2726 h 3304"/>
                <a:gd name="T16" fmla="*/ 2029 w 3279"/>
                <a:gd name="T17" fmla="*/ 2988 h 3304"/>
                <a:gd name="T18" fmla="*/ 2399 w 3279"/>
                <a:gd name="T19" fmla="*/ 3096 h 3304"/>
                <a:gd name="T20" fmla="*/ 2607 w 3279"/>
                <a:gd name="T21" fmla="*/ 3096 h 3304"/>
                <a:gd name="T22" fmla="*/ 2792 w 3279"/>
                <a:gd name="T23" fmla="*/ 2988 h 3304"/>
                <a:gd name="T24" fmla="*/ 3024 w 3279"/>
                <a:gd name="T25" fmla="*/ 2750 h 3304"/>
                <a:gd name="T26" fmla="*/ 3078 w 3279"/>
                <a:gd name="T27" fmla="*/ 2604 h 3304"/>
                <a:gd name="T28" fmla="*/ 2603 w 3279"/>
                <a:gd name="T29" fmla="*/ 2096 h 3304"/>
                <a:gd name="T30" fmla="*/ 2509 w 3279"/>
                <a:gd name="T31" fmla="*/ 2055 h 3304"/>
                <a:gd name="T32" fmla="*/ 2412 w 3279"/>
                <a:gd name="T33" fmla="*/ 2097 h 3304"/>
                <a:gd name="T34" fmla="*/ 2115 w 3279"/>
                <a:gd name="T35" fmla="*/ 2389 h 3304"/>
                <a:gd name="T36" fmla="*/ 2009 w 3279"/>
                <a:gd name="T37" fmla="*/ 2412 h 3304"/>
                <a:gd name="T38" fmla="*/ 1917 w 3279"/>
                <a:gd name="T39" fmla="*/ 2371 h 3304"/>
                <a:gd name="T40" fmla="*/ 1590 w 3279"/>
                <a:gd name="T41" fmla="*/ 2161 h 3304"/>
                <a:gd name="T42" fmla="*/ 1132 w 3279"/>
                <a:gd name="T43" fmla="*/ 1704 h 3304"/>
                <a:gd name="T44" fmla="*/ 973 w 3279"/>
                <a:gd name="T45" fmla="*/ 1475 h 3304"/>
                <a:gd name="T46" fmla="*/ 886 w 3279"/>
                <a:gd name="T47" fmla="*/ 1290 h 3304"/>
                <a:gd name="T48" fmla="*/ 895 w 3279"/>
                <a:gd name="T49" fmla="*/ 1185 h 3304"/>
                <a:gd name="T50" fmla="*/ 996 w 3279"/>
                <a:gd name="T51" fmla="*/ 1076 h 3304"/>
                <a:gd name="T52" fmla="*/ 1208 w 3279"/>
                <a:gd name="T53" fmla="*/ 861 h 3304"/>
                <a:gd name="T54" fmla="*/ 1226 w 3279"/>
                <a:gd name="T55" fmla="*/ 718 h 3304"/>
                <a:gd name="T56" fmla="*/ 843 w 3279"/>
                <a:gd name="T57" fmla="*/ 319 h 3304"/>
                <a:gd name="T58" fmla="*/ 729 w 3279"/>
                <a:gd name="T59" fmla="*/ 217 h 3304"/>
                <a:gd name="T60" fmla="*/ 710 w 3279"/>
                <a:gd name="T61" fmla="*/ 4 h 3304"/>
                <a:gd name="T62" fmla="*/ 914 w 3279"/>
                <a:gd name="T63" fmla="*/ 109 h 3304"/>
                <a:gd name="T64" fmla="*/ 1322 w 3279"/>
                <a:gd name="T65" fmla="*/ 520 h 3304"/>
                <a:gd name="T66" fmla="*/ 1435 w 3279"/>
                <a:gd name="T67" fmla="*/ 731 h 3304"/>
                <a:gd name="T68" fmla="*/ 1386 w 3279"/>
                <a:gd name="T69" fmla="*/ 950 h 3304"/>
                <a:gd name="T70" fmla="*/ 1148 w 3279"/>
                <a:gd name="T71" fmla="*/ 1207 h 3304"/>
                <a:gd name="T72" fmla="*/ 1205 w 3279"/>
                <a:gd name="T73" fmla="*/ 1467 h 3304"/>
                <a:gd name="T74" fmla="*/ 1538 w 3279"/>
                <a:gd name="T75" fmla="*/ 1852 h 3304"/>
                <a:gd name="T76" fmla="*/ 1930 w 3279"/>
                <a:gd name="T77" fmla="*/ 2154 h 3304"/>
                <a:gd name="T78" fmla="*/ 2336 w 3279"/>
                <a:gd name="T79" fmla="*/ 1907 h 3304"/>
                <a:gd name="T80" fmla="*/ 2556 w 3279"/>
                <a:gd name="T81" fmla="*/ 1859 h 3304"/>
                <a:gd name="T82" fmla="*/ 2760 w 3279"/>
                <a:gd name="T83" fmla="*/ 1970 h 3304"/>
                <a:gd name="T84" fmla="*/ 3266 w 3279"/>
                <a:gd name="T85" fmla="*/ 2542 h 3304"/>
                <a:gd name="T86" fmla="*/ 3250 w 3279"/>
                <a:gd name="T87" fmla="*/ 2766 h 3304"/>
                <a:gd name="T88" fmla="*/ 3071 w 3279"/>
                <a:gd name="T89" fmla="*/ 2984 h 3304"/>
                <a:gd name="T90" fmla="*/ 2940 w 3279"/>
                <a:gd name="T91" fmla="*/ 3120 h 3304"/>
                <a:gd name="T92" fmla="*/ 2772 w 3279"/>
                <a:gd name="T93" fmla="*/ 3248 h 3304"/>
                <a:gd name="T94" fmla="*/ 2514 w 3279"/>
                <a:gd name="T95" fmla="*/ 3304 h 3304"/>
                <a:gd name="T96" fmla="*/ 2225 w 3279"/>
                <a:gd name="T97" fmla="*/ 3264 h 3304"/>
                <a:gd name="T98" fmla="*/ 1876 w 3279"/>
                <a:gd name="T99" fmla="*/ 3138 h 3304"/>
                <a:gd name="T100" fmla="*/ 1356 w 3279"/>
                <a:gd name="T101" fmla="*/ 2841 h 3304"/>
                <a:gd name="T102" fmla="*/ 844 w 3279"/>
                <a:gd name="T103" fmla="*/ 2406 h 3304"/>
                <a:gd name="T104" fmla="*/ 424 w 3279"/>
                <a:gd name="T105" fmla="*/ 1887 h 3304"/>
                <a:gd name="T106" fmla="*/ 140 w 3279"/>
                <a:gd name="T107" fmla="*/ 1366 h 3304"/>
                <a:gd name="T108" fmla="*/ 32 w 3279"/>
                <a:gd name="T109" fmla="*/ 1046 h 3304"/>
                <a:gd name="T110" fmla="*/ 3 w 3279"/>
                <a:gd name="T111" fmla="*/ 709 h 3304"/>
                <a:gd name="T112" fmla="*/ 92 w 3279"/>
                <a:gd name="T113" fmla="*/ 451 h 3304"/>
                <a:gd name="T114" fmla="*/ 454 w 3279"/>
                <a:gd name="T115" fmla="*/ 76 h 3304"/>
                <a:gd name="T116" fmla="*/ 666 w 3279"/>
                <a:gd name="T117" fmla="*/ 0 h 3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79" h="3304">
                  <a:moveTo>
                    <a:pt x="3024" y="2750"/>
                  </a:moveTo>
                  <a:lnTo>
                    <a:pt x="3024" y="2750"/>
                  </a:lnTo>
                  <a:lnTo>
                    <a:pt x="3024" y="2750"/>
                  </a:lnTo>
                  <a:lnTo>
                    <a:pt x="3024" y="2750"/>
                  </a:lnTo>
                  <a:close/>
                  <a:moveTo>
                    <a:pt x="668" y="200"/>
                  </a:moveTo>
                  <a:lnTo>
                    <a:pt x="639" y="203"/>
                  </a:lnTo>
                  <a:lnTo>
                    <a:pt x="611" y="214"/>
                  </a:lnTo>
                  <a:lnTo>
                    <a:pt x="583" y="230"/>
                  </a:lnTo>
                  <a:lnTo>
                    <a:pt x="556" y="253"/>
                  </a:lnTo>
                  <a:lnTo>
                    <a:pt x="303" y="506"/>
                  </a:lnTo>
                  <a:lnTo>
                    <a:pt x="276" y="537"/>
                  </a:lnTo>
                  <a:lnTo>
                    <a:pt x="251" y="571"/>
                  </a:lnTo>
                  <a:lnTo>
                    <a:pt x="232" y="606"/>
                  </a:lnTo>
                  <a:lnTo>
                    <a:pt x="218" y="643"/>
                  </a:lnTo>
                  <a:lnTo>
                    <a:pt x="208" y="683"/>
                  </a:lnTo>
                  <a:lnTo>
                    <a:pt x="202" y="726"/>
                  </a:lnTo>
                  <a:lnTo>
                    <a:pt x="199" y="777"/>
                  </a:lnTo>
                  <a:lnTo>
                    <a:pt x="200" y="829"/>
                  </a:lnTo>
                  <a:lnTo>
                    <a:pt x="206" y="883"/>
                  </a:lnTo>
                  <a:lnTo>
                    <a:pt x="213" y="938"/>
                  </a:lnTo>
                  <a:lnTo>
                    <a:pt x="226" y="997"/>
                  </a:lnTo>
                  <a:lnTo>
                    <a:pt x="241" y="1058"/>
                  </a:lnTo>
                  <a:lnTo>
                    <a:pt x="261" y="1121"/>
                  </a:lnTo>
                  <a:lnTo>
                    <a:pt x="284" y="1188"/>
                  </a:lnTo>
                  <a:lnTo>
                    <a:pt x="324" y="1289"/>
                  </a:lnTo>
                  <a:lnTo>
                    <a:pt x="367" y="1387"/>
                  </a:lnTo>
                  <a:lnTo>
                    <a:pt x="416" y="1485"/>
                  </a:lnTo>
                  <a:lnTo>
                    <a:pt x="470" y="1582"/>
                  </a:lnTo>
                  <a:lnTo>
                    <a:pt x="527" y="1681"/>
                  </a:lnTo>
                  <a:lnTo>
                    <a:pt x="591" y="1778"/>
                  </a:lnTo>
                  <a:lnTo>
                    <a:pt x="660" y="1876"/>
                  </a:lnTo>
                  <a:lnTo>
                    <a:pt x="735" y="1976"/>
                  </a:lnTo>
                  <a:lnTo>
                    <a:pt x="816" y="2076"/>
                  </a:lnTo>
                  <a:lnTo>
                    <a:pt x="909" y="2183"/>
                  </a:lnTo>
                  <a:lnTo>
                    <a:pt x="1006" y="2285"/>
                  </a:lnTo>
                  <a:lnTo>
                    <a:pt x="1106" y="2384"/>
                  </a:lnTo>
                  <a:lnTo>
                    <a:pt x="1211" y="2476"/>
                  </a:lnTo>
                  <a:lnTo>
                    <a:pt x="1318" y="2565"/>
                  </a:lnTo>
                  <a:lnTo>
                    <a:pt x="1429" y="2648"/>
                  </a:lnTo>
                  <a:lnTo>
                    <a:pt x="1543" y="2726"/>
                  </a:lnTo>
                  <a:lnTo>
                    <a:pt x="1660" y="2800"/>
                  </a:lnTo>
                  <a:lnTo>
                    <a:pt x="1782" y="2869"/>
                  </a:lnTo>
                  <a:lnTo>
                    <a:pt x="1905" y="2932"/>
                  </a:lnTo>
                  <a:lnTo>
                    <a:pt x="1965" y="2959"/>
                  </a:lnTo>
                  <a:lnTo>
                    <a:pt x="2029" y="2988"/>
                  </a:lnTo>
                  <a:lnTo>
                    <a:pt x="2097" y="3015"/>
                  </a:lnTo>
                  <a:lnTo>
                    <a:pt x="2168" y="3040"/>
                  </a:lnTo>
                  <a:lnTo>
                    <a:pt x="2243" y="3063"/>
                  </a:lnTo>
                  <a:lnTo>
                    <a:pt x="2319" y="3082"/>
                  </a:lnTo>
                  <a:lnTo>
                    <a:pt x="2399" y="3096"/>
                  </a:lnTo>
                  <a:lnTo>
                    <a:pt x="2480" y="3105"/>
                  </a:lnTo>
                  <a:lnTo>
                    <a:pt x="2497" y="3106"/>
                  </a:lnTo>
                  <a:lnTo>
                    <a:pt x="2514" y="3106"/>
                  </a:lnTo>
                  <a:lnTo>
                    <a:pt x="2562" y="3104"/>
                  </a:lnTo>
                  <a:lnTo>
                    <a:pt x="2607" y="3096"/>
                  </a:lnTo>
                  <a:lnTo>
                    <a:pt x="2648" y="3084"/>
                  </a:lnTo>
                  <a:lnTo>
                    <a:pt x="2688" y="3068"/>
                  </a:lnTo>
                  <a:lnTo>
                    <a:pt x="2724" y="3046"/>
                  </a:lnTo>
                  <a:lnTo>
                    <a:pt x="2759" y="3019"/>
                  </a:lnTo>
                  <a:lnTo>
                    <a:pt x="2792" y="2988"/>
                  </a:lnTo>
                  <a:lnTo>
                    <a:pt x="2838" y="2936"/>
                  </a:lnTo>
                  <a:lnTo>
                    <a:pt x="2886" y="2887"/>
                  </a:lnTo>
                  <a:lnTo>
                    <a:pt x="2934" y="2840"/>
                  </a:lnTo>
                  <a:lnTo>
                    <a:pt x="2981" y="2795"/>
                  </a:lnTo>
                  <a:lnTo>
                    <a:pt x="3024" y="2750"/>
                  </a:lnTo>
                  <a:lnTo>
                    <a:pt x="3049" y="2720"/>
                  </a:lnTo>
                  <a:lnTo>
                    <a:pt x="3067" y="2691"/>
                  </a:lnTo>
                  <a:lnTo>
                    <a:pt x="3078" y="2661"/>
                  </a:lnTo>
                  <a:lnTo>
                    <a:pt x="3081" y="2632"/>
                  </a:lnTo>
                  <a:lnTo>
                    <a:pt x="3078" y="2604"/>
                  </a:lnTo>
                  <a:lnTo>
                    <a:pt x="3066" y="2575"/>
                  </a:lnTo>
                  <a:lnTo>
                    <a:pt x="3049" y="2546"/>
                  </a:lnTo>
                  <a:lnTo>
                    <a:pt x="3023" y="2518"/>
                  </a:lnTo>
                  <a:lnTo>
                    <a:pt x="2615" y="2109"/>
                  </a:lnTo>
                  <a:lnTo>
                    <a:pt x="2603" y="2096"/>
                  </a:lnTo>
                  <a:lnTo>
                    <a:pt x="2588" y="2083"/>
                  </a:lnTo>
                  <a:lnTo>
                    <a:pt x="2571" y="2072"/>
                  </a:lnTo>
                  <a:lnTo>
                    <a:pt x="2553" y="2063"/>
                  </a:lnTo>
                  <a:lnTo>
                    <a:pt x="2531" y="2057"/>
                  </a:lnTo>
                  <a:lnTo>
                    <a:pt x="2509" y="2055"/>
                  </a:lnTo>
                  <a:lnTo>
                    <a:pt x="2487" y="2057"/>
                  </a:lnTo>
                  <a:lnTo>
                    <a:pt x="2465" y="2063"/>
                  </a:lnTo>
                  <a:lnTo>
                    <a:pt x="2445" y="2073"/>
                  </a:lnTo>
                  <a:lnTo>
                    <a:pt x="2428" y="2084"/>
                  </a:lnTo>
                  <a:lnTo>
                    <a:pt x="2412" y="2097"/>
                  </a:lnTo>
                  <a:lnTo>
                    <a:pt x="2398" y="2110"/>
                  </a:lnTo>
                  <a:lnTo>
                    <a:pt x="2146" y="2363"/>
                  </a:lnTo>
                  <a:lnTo>
                    <a:pt x="2138" y="2370"/>
                  </a:lnTo>
                  <a:lnTo>
                    <a:pt x="2129" y="2379"/>
                  </a:lnTo>
                  <a:lnTo>
                    <a:pt x="2115" y="2389"/>
                  </a:lnTo>
                  <a:lnTo>
                    <a:pt x="2099" y="2399"/>
                  </a:lnTo>
                  <a:lnTo>
                    <a:pt x="2080" y="2406"/>
                  </a:lnTo>
                  <a:lnTo>
                    <a:pt x="2058" y="2412"/>
                  </a:lnTo>
                  <a:lnTo>
                    <a:pt x="2033" y="2415"/>
                  </a:lnTo>
                  <a:lnTo>
                    <a:pt x="2009" y="2412"/>
                  </a:lnTo>
                  <a:lnTo>
                    <a:pt x="1985" y="2406"/>
                  </a:lnTo>
                  <a:lnTo>
                    <a:pt x="1960" y="2395"/>
                  </a:lnTo>
                  <a:lnTo>
                    <a:pt x="1956" y="2393"/>
                  </a:lnTo>
                  <a:lnTo>
                    <a:pt x="1951" y="2391"/>
                  </a:lnTo>
                  <a:lnTo>
                    <a:pt x="1917" y="2371"/>
                  </a:lnTo>
                  <a:lnTo>
                    <a:pt x="1878" y="2352"/>
                  </a:lnTo>
                  <a:lnTo>
                    <a:pt x="1834" y="2328"/>
                  </a:lnTo>
                  <a:lnTo>
                    <a:pt x="1788" y="2301"/>
                  </a:lnTo>
                  <a:lnTo>
                    <a:pt x="1688" y="2235"/>
                  </a:lnTo>
                  <a:lnTo>
                    <a:pt x="1590" y="2161"/>
                  </a:lnTo>
                  <a:lnTo>
                    <a:pt x="1494" y="2082"/>
                  </a:lnTo>
                  <a:lnTo>
                    <a:pt x="1401" y="1998"/>
                  </a:lnTo>
                  <a:lnTo>
                    <a:pt x="1310" y="1906"/>
                  </a:lnTo>
                  <a:lnTo>
                    <a:pt x="1220" y="1808"/>
                  </a:lnTo>
                  <a:lnTo>
                    <a:pt x="1132" y="1704"/>
                  </a:lnTo>
                  <a:lnTo>
                    <a:pt x="1132" y="1703"/>
                  </a:lnTo>
                  <a:lnTo>
                    <a:pt x="1086" y="1643"/>
                  </a:lnTo>
                  <a:lnTo>
                    <a:pt x="1045" y="1586"/>
                  </a:lnTo>
                  <a:lnTo>
                    <a:pt x="1007" y="1530"/>
                  </a:lnTo>
                  <a:lnTo>
                    <a:pt x="973" y="1475"/>
                  </a:lnTo>
                  <a:lnTo>
                    <a:pt x="944" y="1421"/>
                  </a:lnTo>
                  <a:lnTo>
                    <a:pt x="917" y="1367"/>
                  </a:lnTo>
                  <a:lnTo>
                    <a:pt x="893" y="1313"/>
                  </a:lnTo>
                  <a:lnTo>
                    <a:pt x="891" y="1306"/>
                  </a:lnTo>
                  <a:lnTo>
                    <a:pt x="886" y="1290"/>
                  </a:lnTo>
                  <a:lnTo>
                    <a:pt x="883" y="1272"/>
                  </a:lnTo>
                  <a:lnTo>
                    <a:pt x="881" y="1251"/>
                  </a:lnTo>
                  <a:lnTo>
                    <a:pt x="882" y="1230"/>
                  </a:lnTo>
                  <a:lnTo>
                    <a:pt x="886" y="1209"/>
                  </a:lnTo>
                  <a:lnTo>
                    <a:pt x="895" y="1185"/>
                  </a:lnTo>
                  <a:lnTo>
                    <a:pt x="909" y="1162"/>
                  </a:lnTo>
                  <a:lnTo>
                    <a:pt x="930" y="1138"/>
                  </a:lnTo>
                  <a:lnTo>
                    <a:pt x="931" y="1136"/>
                  </a:lnTo>
                  <a:lnTo>
                    <a:pt x="933" y="1135"/>
                  </a:lnTo>
                  <a:lnTo>
                    <a:pt x="996" y="1076"/>
                  </a:lnTo>
                  <a:lnTo>
                    <a:pt x="1057" y="1016"/>
                  </a:lnTo>
                  <a:lnTo>
                    <a:pt x="1118" y="954"/>
                  </a:lnTo>
                  <a:lnTo>
                    <a:pt x="1150" y="922"/>
                  </a:lnTo>
                  <a:lnTo>
                    <a:pt x="1182" y="890"/>
                  </a:lnTo>
                  <a:lnTo>
                    <a:pt x="1208" y="861"/>
                  </a:lnTo>
                  <a:lnTo>
                    <a:pt x="1226" y="833"/>
                  </a:lnTo>
                  <a:lnTo>
                    <a:pt x="1236" y="804"/>
                  </a:lnTo>
                  <a:lnTo>
                    <a:pt x="1241" y="776"/>
                  </a:lnTo>
                  <a:lnTo>
                    <a:pt x="1236" y="747"/>
                  </a:lnTo>
                  <a:lnTo>
                    <a:pt x="1226" y="718"/>
                  </a:lnTo>
                  <a:lnTo>
                    <a:pt x="1208" y="690"/>
                  </a:lnTo>
                  <a:lnTo>
                    <a:pt x="1182" y="661"/>
                  </a:lnTo>
                  <a:lnTo>
                    <a:pt x="981" y="459"/>
                  </a:lnTo>
                  <a:lnTo>
                    <a:pt x="910" y="387"/>
                  </a:lnTo>
                  <a:lnTo>
                    <a:pt x="843" y="319"/>
                  </a:lnTo>
                  <a:lnTo>
                    <a:pt x="777" y="255"/>
                  </a:lnTo>
                  <a:lnTo>
                    <a:pt x="775" y="253"/>
                  </a:lnTo>
                  <a:lnTo>
                    <a:pt x="762" y="240"/>
                  </a:lnTo>
                  <a:lnTo>
                    <a:pt x="748" y="228"/>
                  </a:lnTo>
                  <a:lnTo>
                    <a:pt x="729" y="217"/>
                  </a:lnTo>
                  <a:lnTo>
                    <a:pt x="711" y="209"/>
                  </a:lnTo>
                  <a:lnTo>
                    <a:pt x="690" y="202"/>
                  </a:lnTo>
                  <a:lnTo>
                    <a:pt x="668" y="200"/>
                  </a:lnTo>
                  <a:close/>
                  <a:moveTo>
                    <a:pt x="666" y="0"/>
                  </a:moveTo>
                  <a:lnTo>
                    <a:pt x="710" y="4"/>
                  </a:lnTo>
                  <a:lnTo>
                    <a:pt x="754" y="13"/>
                  </a:lnTo>
                  <a:lnTo>
                    <a:pt x="797" y="28"/>
                  </a:lnTo>
                  <a:lnTo>
                    <a:pt x="837" y="50"/>
                  </a:lnTo>
                  <a:lnTo>
                    <a:pt x="876" y="76"/>
                  </a:lnTo>
                  <a:lnTo>
                    <a:pt x="914" y="109"/>
                  </a:lnTo>
                  <a:lnTo>
                    <a:pt x="984" y="178"/>
                  </a:lnTo>
                  <a:lnTo>
                    <a:pt x="1052" y="247"/>
                  </a:lnTo>
                  <a:lnTo>
                    <a:pt x="1086" y="282"/>
                  </a:lnTo>
                  <a:lnTo>
                    <a:pt x="1120" y="318"/>
                  </a:lnTo>
                  <a:lnTo>
                    <a:pt x="1322" y="520"/>
                  </a:lnTo>
                  <a:lnTo>
                    <a:pt x="1358" y="559"/>
                  </a:lnTo>
                  <a:lnTo>
                    <a:pt x="1386" y="601"/>
                  </a:lnTo>
                  <a:lnTo>
                    <a:pt x="1409" y="643"/>
                  </a:lnTo>
                  <a:lnTo>
                    <a:pt x="1425" y="687"/>
                  </a:lnTo>
                  <a:lnTo>
                    <a:pt x="1435" y="731"/>
                  </a:lnTo>
                  <a:lnTo>
                    <a:pt x="1439" y="776"/>
                  </a:lnTo>
                  <a:lnTo>
                    <a:pt x="1435" y="820"/>
                  </a:lnTo>
                  <a:lnTo>
                    <a:pt x="1425" y="865"/>
                  </a:lnTo>
                  <a:lnTo>
                    <a:pt x="1409" y="908"/>
                  </a:lnTo>
                  <a:lnTo>
                    <a:pt x="1386" y="950"/>
                  </a:lnTo>
                  <a:lnTo>
                    <a:pt x="1358" y="992"/>
                  </a:lnTo>
                  <a:lnTo>
                    <a:pt x="1322" y="1031"/>
                  </a:lnTo>
                  <a:lnTo>
                    <a:pt x="1260" y="1094"/>
                  </a:lnTo>
                  <a:lnTo>
                    <a:pt x="1204" y="1151"/>
                  </a:lnTo>
                  <a:lnTo>
                    <a:pt x="1148" y="1207"/>
                  </a:lnTo>
                  <a:lnTo>
                    <a:pt x="1088" y="1263"/>
                  </a:lnTo>
                  <a:lnTo>
                    <a:pt x="1113" y="1313"/>
                  </a:lnTo>
                  <a:lnTo>
                    <a:pt x="1141" y="1363"/>
                  </a:lnTo>
                  <a:lnTo>
                    <a:pt x="1170" y="1415"/>
                  </a:lnTo>
                  <a:lnTo>
                    <a:pt x="1205" y="1467"/>
                  </a:lnTo>
                  <a:lnTo>
                    <a:pt x="1245" y="1522"/>
                  </a:lnTo>
                  <a:lnTo>
                    <a:pt x="1289" y="1578"/>
                  </a:lnTo>
                  <a:lnTo>
                    <a:pt x="1371" y="1676"/>
                  </a:lnTo>
                  <a:lnTo>
                    <a:pt x="1454" y="1767"/>
                  </a:lnTo>
                  <a:lnTo>
                    <a:pt x="1538" y="1852"/>
                  </a:lnTo>
                  <a:lnTo>
                    <a:pt x="1625" y="1931"/>
                  </a:lnTo>
                  <a:lnTo>
                    <a:pt x="1712" y="2004"/>
                  </a:lnTo>
                  <a:lnTo>
                    <a:pt x="1803" y="2072"/>
                  </a:lnTo>
                  <a:lnTo>
                    <a:pt x="1896" y="2134"/>
                  </a:lnTo>
                  <a:lnTo>
                    <a:pt x="1930" y="2154"/>
                  </a:lnTo>
                  <a:lnTo>
                    <a:pt x="1968" y="2173"/>
                  </a:lnTo>
                  <a:lnTo>
                    <a:pt x="2025" y="2203"/>
                  </a:lnTo>
                  <a:lnTo>
                    <a:pt x="2259" y="1969"/>
                  </a:lnTo>
                  <a:lnTo>
                    <a:pt x="2297" y="1935"/>
                  </a:lnTo>
                  <a:lnTo>
                    <a:pt x="2336" y="1907"/>
                  </a:lnTo>
                  <a:lnTo>
                    <a:pt x="2379" y="1885"/>
                  </a:lnTo>
                  <a:lnTo>
                    <a:pt x="2422" y="1869"/>
                  </a:lnTo>
                  <a:lnTo>
                    <a:pt x="2465" y="1859"/>
                  </a:lnTo>
                  <a:lnTo>
                    <a:pt x="2511" y="1856"/>
                  </a:lnTo>
                  <a:lnTo>
                    <a:pt x="2556" y="1859"/>
                  </a:lnTo>
                  <a:lnTo>
                    <a:pt x="2600" y="1869"/>
                  </a:lnTo>
                  <a:lnTo>
                    <a:pt x="2643" y="1885"/>
                  </a:lnTo>
                  <a:lnTo>
                    <a:pt x="2684" y="1907"/>
                  </a:lnTo>
                  <a:lnTo>
                    <a:pt x="2723" y="1936"/>
                  </a:lnTo>
                  <a:lnTo>
                    <a:pt x="2760" y="1970"/>
                  </a:lnTo>
                  <a:lnTo>
                    <a:pt x="3165" y="2378"/>
                  </a:lnTo>
                  <a:lnTo>
                    <a:pt x="3200" y="2416"/>
                  </a:lnTo>
                  <a:lnTo>
                    <a:pt x="3228" y="2456"/>
                  </a:lnTo>
                  <a:lnTo>
                    <a:pt x="3250" y="2498"/>
                  </a:lnTo>
                  <a:lnTo>
                    <a:pt x="3266" y="2542"/>
                  </a:lnTo>
                  <a:lnTo>
                    <a:pt x="3276" y="2587"/>
                  </a:lnTo>
                  <a:lnTo>
                    <a:pt x="3279" y="2631"/>
                  </a:lnTo>
                  <a:lnTo>
                    <a:pt x="3276" y="2677"/>
                  </a:lnTo>
                  <a:lnTo>
                    <a:pt x="3266" y="2722"/>
                  </a:lnTo>
                  <a:lnTo>
                    <a:pt x="3250" y="2766"/>
                  </a:lnTo>
                  <a:lnTo>
                    <a:pt x="3229" y="2808"/>
                  </a:lnTo>
                  <a:lnTo>
                    <a:pt x="3201" y="2849"/>
                  </a:lnTo>
                  <a:lnTo>
                    <a:pt x="3167" y="2888"/>
                  </a:lnTo>
                  <a:lnTo>
                    <a:pt x="3119" y="2937"/>
                  </a:lnTo>
                  <a:lnTo>
                    <a:pt x="3071" y="2984"/>
                  </a:lnTo>
                  <a:lnTo>
                    <a:pt x="3026" y="3028"/>
                  </a:lnTo>
                  <a:lnTo>
                    <a:pt x="2983" y="3073"/>
                  </a:lnTo>
                  <a:lnTo>
                    <a:pt x="2942" y="3117"/>
                  </a:lnTo>
                  <a:lnTo>
                    <a:pt x="2941" y="3118"/>
                  </a:lnTo>
                  <a:lnTo>
                    <a:pt x="2940" y="3120"/>
                  </a:lnTo>
                  <a:lnTo>
                    <a:pt x="2939" y="3121"/>
                  </a:lnTo>
                  <a:lnTo>
                    <a:pt x="2901" y="3159"/>
                  </a:lnTo>
                  <a:lnTo>
                    <a:pt x="2860" y="3193"/>
                  </a:lnTo>
                  <a:lnTo>
                    <a:pt x="2817" y="3223"/>
                  </a:lnTo>
                  <a:lnTo>
                    <a:pt x="2772" y="3248"/>
                  </a:lnTo>
                  <a:lnTo>
                    <a:pt x="2724" y="3268"/>
                  </a:lnTo>
                  <a:lnTo>
                    <a:pt x="2675" y="3284"/>
                  </a:lnTo>
                  <a:lnTo>
                    <a:pt x="2623" y="3296"/>
                  </a:lnTo>
                  <a:lnTo>
                    <a:pt x="2570" y="3302"/>
                  </a:lnTo>
                  <a:lnTo>
                    <a:pt x="2514" y="3304"/>
                  </a:lnTo>
                  <a:lnTo>
                    <a:pt x="2491" y="3304"/>
                  </a:lnTo>
                  <a:lnTo>
                    <a:pt x="2467" y="3303"/>
                  </a:lnTo>
                  <a:lnTo>
                    <a:pt x="2384" y="3295"/>
                  </a:lnTo>
                  <a:lnTo>
                    <a:pt x="2302" y="3282"/>
                  </a:lnTo>
                  <a:lnTo>
                    <a:pt x="2225" y="3264"/>
                  </a:lnTo>
                  <a:lnTo>
                    <a:pt x="2148" y="3242"/>
                  </a:lnTo>
                  <a:lnTo>
                    <a:pt x="2075" y="3219"/>
                  </a:lnTo>
                  <a:lnTo>
                    <a:pt x="2005" y="3193"/>
                  </a:lnTo>
                  <a:lnTo>
                    <a:pt x="1939" y="3165"/>
                  </a:lnTo>
                  <a:lnTo>
                    <a:pt x="1876" y="3138"/>
                  </a:lnTo>
                  <a:lnTo>
                    <a:pt x="1818" y="3111"/>
                  </a:lnTo>
                  <a:lnTo>
                    <a:pt x="1699" y="3050"/>
                  </a:lnTo>
                  <a:lnTo>
                    <a:pt x="1581" y="2984"/>
                  </a:lnTo>
                  <a:lnTo>
                    <a:pt x="1467" y="2914"/>
                  </a:lnTo>
                  <a:lnTo>
                    <a:pt x="1356" y="2841"/>
                  </a:lnTo>
                  <a:lnTo>
                    <a:pt x="1247" y="2762"/>
                  </a:lnTo>
                  <a:lnTo>
                    <a:pt x="1142" y="2679"/>
                  </a:lnTo>
                  <a:lnTo>
                    <a:pt x="1039" y="2592"/>
                  </a:lnTo>
                  <a:lnTo>
                    <a:pt x="940" y="2501"/>
                  </a:lnTo>
                  <a:lnTo>
                    <a:pt x="844" y="2406"/>
                  </a:lnTo>
                  <a:lnTo>
                    <a:pt x="752" y="2307"/>
                  </a:lnTo>
                  <a:lnTo>
                    <a:pt x="661" y="2203"/>
                  </a:lnTo>
                  <a:lnTo>
                    <a:pt x="576" y="2096"/>
                  </a:lnTo>
                  <a:lnTo>
                    <a:pt x="496" y="1992"/>
                  </a:lnTo>
                  <a:lnTo>
                    <a:pt x="424" y="1887"/>
                  </a:lnTo>
                  <a:lnTo>
                    <a:pt x="356" y="1783"/>
                  </a:lnTo>
                  <a:lnTo>
                    <a:pt x="294" y="1680"/>
                  </a:lnTo>
                  <a:lnTo>
                    <a:pt x="237" y="1575"/>
                  </a:lnTo>
                  <a:lnTo>
                    <a:pt x="186" y="1470"/>
                  </a:lnTo>
                  <a:lnTo>
                    <a:pt x="140" y="1366"/>
                  </a:lnTo>
                  <a:lnTo>
                    <a:pt x="97" y="1258"/>
                  </a:lnTo>
                  <a:lnTo>
                    <a:pt x="81" y="1212"/>
                  </a:lnTo>
                  <a:lnTo>
                    <a:pt x="64" y="1160"/>
                  </a:lnTo>
                  <a:lnTo>
                    <a:pt x="47" y="1105"/>
                  </a:lnTo>
                  <a:lnTo>
                    <a:pt x="32" y="1046"/>
                  </a:lnTo>
                  <a:lnTo>
                    <a:pt x="19" y="983"/>
                  </a:lnTo>
                  <a:lnTo>
                    <a:pt x="9" y="918"/>
                  </a:lnTo>
                  <a:lnTo>
                    <a:pt x="2" y="851"/>
                  </a:lnTo>
                  <a:lnTo>
                    <a:pt x="0" y="780"/>
                  </a:lnTo>
                  <a:lnTo>
                    <a:pt x="3" y="709"/>
                  </a:lnTo>
                  <a:lnTo>
                    <a:pt x="11" y="653"/>
                  </a:lnTo>
                  <a:lnTo>
                    <a:pt x="23" y="599"/>
                  </a:lnTo>
                  <a:lnTo>
                    <a:pt x="40" y="547"/>
                  </a:lnTo>
                  <a:lnTo>
                    <a:pt x="64" y="498"/>
                  </a:lnTo>
                  <a:lnTo>
                    <a:pt x="92" y="451"/>
                  </a:lnTo>
                  <a:lnTo>
                    <a:pt x="125" y="406"/>
                  </a:lnTo>
                  <a:lnTo>
                    <a:pt x="163" y="365"/>
                  </a:lnTo>
                  <a:lnTo>
                    <a:pt x="413" y="110"/>
                  </a:lnTo>
                  <a:lnTo>
                    <a:pt x="415" y="109"/>
                  </a:lnTo>
                  <a:lnTo>
                    <a:pt x="454" y="76"/>
                  </a:lnTo>
                  <a:lnTo>
                    <a:pt x="493" y="50"/>
                  </a:lnTo>
                  <a:lnTo>
                    <a:pt x="535" y="28"/>
                  </a:lnTo>
                  <a:lnTo>
                    <a:pt x="577" y="13"/>
                  </a:lnTo>
                  <a:lnTo>
                    <a:pt x="621" y="4"/>
                  </a:lnTo>
                  <a:lnTo>
                    <a:pt x="6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70"/>
            <p:cNvSpPr>
              <a:spLocks/>
            </p:cNvSpPr>
            <p:nvPr/>
          </p:nvSpPr>
          <p:spPr bwMode="auto">
            <a:xfrm>
              <a:off x="2787650" y="4495800"/>
              <a:ext cx="112713" cy="111125"/>
            </a:xfrm>
            <a:custGeom>
              <a:avLst/>
              <a:gdLst>
                <a:gd name="T0" fmla="*/ 116 w 1053"/>
                <a:gd name="T1" fmla="*/ 1 h 1057"/>
                <a:gd name="T2" fmla="*/ 268 w 1053"/>
                <a:gd name="T3" fmla="*/ 39 h 1057"/>
                <a:gd name="T4" fmla="*/ 414 w 1053"/>
                <a:gd name="T5" fmla="*/ 95 h 1057"/>
                <a:gd name="T6" fmla="*/ 549 w 1053"/>
                <a:gd name="T7" fmla="*/ 172 h 1057"/>
                <a:gd name="T8" fmla="*/ 674 w 1053"/>
                <a:gd name="T9" fmla="*/ 267 h 1057"/>
                <a:gd name="T10" fmla="*/ 787 w 1053"/>
                <a:gd name="T11" fmla="*/ 379 h 1057"/>
                <a:gd name="T12" fmla="*/ 882 w 1053"/>
                <a:gd name="T13" fmla="*/ 505 h 1057"/>
                <a:gd name="T14" fmla="*/ 957 w 1053"/>
                <a:gd name="T15" fmla="*/ 641 h 1057"/>
                <a:gd name="T16" fmla="*/ 1015 w 1053"/>
                <a:gd name="T17" fmla="*/ 786 h 1057"/>
                <a:gd name="T18" fmla="*/ 1052 w 1053"/>
                <a:gd name="T19" fmla="*/ 940 h 1057"/>
                <a:gd name="T20" fmla="*/ 1049 w 1053"/>
                <a:gd name="T21" fmla="*/ 985 h 1057"/>
                <a:gd name="T22" fmla="*/ 1028 w 1053"/>
                <a:gd name="T23" fmla="*/ 1023 h 1057"/>
                <a:gd name="T24" fmla="*/ 992 w 1053"/>
                <a:gd name="T25" fmla="*/ 1049 h 1057"/>
                <a:gd name="T26" fmla="*/ 964 w 1053"/>
                <a:gd name="T27" fmla="*/ 1055 h 1057"/>
                <a:gd name="T28" fmla="*/ 953 w 1053"/>
                <a:gd name="T29" fmla="*/ 1057 h 1057"/>
                <a:gd name="T30" fmla="*/ 908 w 1053"/>
                <a:gd name="T31" fmla="*/ 1046 h 1057"/>
                <a:gd name="T32" fmla="*/ 873 w 1053"/>
                <a:gd name="T33" fmla="*/ 1017 h 1057"/>
                <a:gd name="T34" fmla="*/ 855 w 1053"/>
                <a:gd name="T35" fmla="*/ 973 h 1057"/>
                <a:gd name="T36" fmla="*/ 819 w 1053"/>
                <a:gd name="T37" fmla="*/ 832 h 1057"/>
                <a:gd name="T38" fmla="*/ 762 w 1053"/>
                <a:gd name="T39" fmla="*/ 699 h 1057"/>
                <a:gd name="T40" fmla="*/ 687 w 1053"/>
                <a:gd name="T41" fmla="*/ 575 h 1057"/>
                <a:gd name="T42" fmla="*/ 591 w 1053"/>
                <a:gd name="T43" fmla="*/ 463 h 1057"/>
                <a:gd name="T44" fmla="*/ 479 w 1053"/>
                <a:gd name="T45" fmla="*/ 367 h 1057"/>
                <a:gd name="T46" fmla="*/ 356 w 1053"/>
                <a:gd name="T47" fmla="*/ 290 h 1057"/>
                <a:gd name="T48" fmla="*/ 223 w 1053"/>
                <a:gd name="T49" fmla="*/ 233 h 1057"/>
                <a:gd name="T50" fmla="*/ 82 w 1053"/>
                <a:gd name="T51" fmla="*/ 198 h 1057"/>
                <a:gd name="T52" fmla="*/ 40 w 1053"/>
                <a:gd name="T53" fmla="*/ 181 h 1057"/>
                <a:gd name="T54" fmla="*/ 12 w 1053"/>
                <a:gd name="T55" fmla="*/ 148 h 1057"/>
                <a:gd name="T56" fmla="*/ 0 w 1053"/>
                <a:gd name="T57" fmla="*/ 106 h 1057"/>
                <a:gd name="T58" fmla="*/ 7 w 1053"/>
                <a:gd name="T59" fmla="*/ 61 h 1057"/>
                <a:gd name="T60" fmla="*/ 33 w 1053"/>
                <a:gd name="T61" fmla="*/ 25 h 1057"/>
                <a:gd name="T62" fmla="*/ 71 w 1053"/>
                <a:gd name="T63" fmla="*/ 4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3" h="1057">
                  <a:moveTo>
                    <a:pt x="93" y="0"/>
                  </a:moveTo>
                  <a:lnTo>
                    <a:pt x="116" y="1"/>
                  </a:lnTo>
                  <a:lnTo>
                    <a:pt x="194" y="17"/>
                  </a:lnTo>
                  <a:lnTo>
                    <a:pt x="268" y="39"/>
                  </a:lnTo>
                  <a:lnTo>
                    <a:pt x="342" y="64"/>
                  </a:lnTo>
                  <a:lnTo>
                    <a:pt x="414" y="95"/>
                  </a:lnTo>
                  <a:lnTo>
                    <a:pt x="482" y="132"/>
                  </a:lnTo>
                  <a:lnTo>
                    <a:pt x="549" y="172"/>
                  </a:lnTo>
                  <a:lnTo>
                    <a:pt x="613" y="217"/>
                  </a:lnTo>
                  <a:lnTo>
                    <a:pt x="674" y="267"/>
                  </a:lnTo>
                  <a:lnTo>
                    <a:pt x="733" y="322"/>
                  </a:lnTo>
                  <a:lnTo>
                    <a:pt x="787" y="379"/>
                  </a:lnTo>
                  <a:lnTo>
                    <a:pt x="836" y="441"/>
                  </a:lnTo>
                  <a:lnTo>
                    <a:pt x="882" y="505"/>
                  </a:lnTo>
                  <a:lnTo>
                    <a:pt x="922" y="572"/>
                  </a:lnTo>
                  <a:lnTo>
                    <a:pt x="957" y="641"/>
                  </a:lnTo>
                  <a:lnTo>
                    <a:pt x="989" y="713"/>
                  </a:lnTo>
                  <a:lnTo>
                    <a:pt x="1015" y="786"/>
                  </a:lnTo>
                  <a:lnTo>
                    <a:pt x="1036" y="862"/>
                  </a:lnTo>
                  <a:lnTo>
                    <a:pt x="1052" y="940"/>
                  </a:lnTo>
                  <a:lnTo>
                    <a:pt x="1053" y="963"/>
                  </a:lnTo>
                  <a:lnTo>
                    <a:pt x="1049" y="985"/>
                  </a:lnTo>
                  <a:lnTo>
                    <a:pt x="1040" y="1005"/>
                  </a:lnTo>
                  <a:lnTo>
                    <a:pt x="1028" y="1023"/>
                  </a:lnTo>
                  <a:lnTo>
                    <a:pt x="1012" y="1038"/>
                  </a:lnTo>
                  <a:lnTo>
                    <a:pt x="992" y="1049"/>
                  </a:lnTo>
                  <a:lnTo>
                    <a:pt x="970" y="1055"/>
                  </a:lnTo>
                  <a:lnTo>
                    <a:pt x="964" y="1055"/>
                  </a:lnTo>
                  <a:lnTo>
                    <a:pt x="958" y="1057"/>
                  </a:lnTo>
                  <a:lnTo>
                    <a:pt x="953" y="1057"/>
                  </a:lnTo>
                  <a:lnTo>
                    <a:pt x="930" y="1053"/>
                  </a:lnTo>
                  <a:lnTo>
                    <a:pt x="908" y="1046"/>
                  </a:lnTo>
                  <a:lnTo>
                    <a:pt x="889" y="1033"/>
                  </a:lnTo>
                  <a:lnTo>
                    <a:pt x="873" y="1017"/>
                  </a:lnTo>
                  <a:lnTo>
                    <a:pt x="862" y="997"/>
                  </a:lnTo>
                  <a:lnTo>
                    <a:pt x="855" y="973"/>
                  </a:lnTo>
                  <a:lnTo>
                    <a:pt x="839" y="902"/>
                  </a:lnTo>
                  <a:lnTo>
                    <a:pt x="819" y="832"/>
                  </a:lnTo>
                  <a:lnTo>
                    <a:pt x="793" y="764"/>
                  </a:lnTo>
                  <a:lnTo>
                    <a:pt x="762" y="699"/>
                  </a:lnTo>
                  <a:lnTo>
                    <a:pt x="727" y="636"/>
                  </a:lnTo>
                  <a:lnTo>
                    <a:pt x="687" y="575"/>
                  </a:lnTo>
                  <a:lnTo>
                    <a:pt x="641" y="517"/>
                  </a:lnTo>
                  <a:lnTo>
                    <a:pt x="591" y="463"/>
                  </a:lnTo>
                  <a:lnTo>
                    <a:pt x="537" y="412"/>
                  </a:lnTo>
                  <a:lnTo>
                    <a:pt x="479" y="367"/>
                  </a:lnTo>
                  <a:lnTo>
                    <a:pt x="419" y="326"/>
                  </a:lnTo>
                  <a:lnTo>
                    <a:pt x="356" y="290"/>
                  </a:lnTo>
                  <a:lnTo>
                    <a:pt x="291" y="259"/>
                  </a:lnTo>
                  <a:lnTo>
                    <a:pt x="223" y="233"/>
                  </a:lnTo>
                  <a:lnTo>
                    <a:pt x="153" y="213"/>
                  </a:lnTo>
                  <a:lnTo>
                    <a:pt x="82" y="198"/>
                  </a:lnTo>
                  <a:lnTo>
                    <a:pt x="60" y="191"/>
                  </a:lnTo>
                  <a:lnTo>
                    <a:pt x="40" y="181"/>
                  </a:lnTo>
                  <a:lnTo>
                    <a:pt x="23" y="166"/>
                  </a:lnTo>
                  <a:lnTo>
                    <a:pt x="12" y="148"/>
                  </a:lnTo>
                  <a:lnTo>
                    <a:pt x="3" y="127"/>
                  </a:lnTo>
                  <a:lnTo>
                    <a:pt x="0" y="106"/>
                  </a:lnTo>
                  <a:lnTo>
                    <a:pt x="1" y="82"/>
                  </a:lnTo>
                  <a:lnTo>
                    <a:pt x="7" y="61"/>
                  </a:lnTo>
                  <a:lnTo>
                    <a:pt x="18" y="41"/>
                  </a:lnTo>
                  <a:lnTo>
                    <a:pt x="33" y="25"/>
                  </a:lnTo>
                  <a:lnTo>
                    <a:pt x="51" y="12"/>
                  </a:lnTo>
                  <a:lnTo>
                    <a:pt x="71" y="4"/>
                  </a:lnTo>
                  <a:lnTo>
                    <a:pt x="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1"/>
            <p:cNvSpPr>
              <a:spLocks/>
            </p:cNvSpPr>
            <p:nvPr/>
          </p:nvSpPr>
          <p:spPr bwMode="auto">
            <a:xfrm>
              <a:off x="2790825" y="4427538"/>
              <a:ext cx="176213" cy="176212"/>
            </a:xfrm>
            <a:custGeom>
              <a:avLst/>
              <a:gdLst>
                <a:gd name="T0" fmla="*/ 116 w 1658"/>
                <a:gd name="T1" fmla="*/ 3 h 1664"/>
                <a:gd name="T2" fmla="*/ 322 w 1658"/>
                <a:gd name="T3" fmla="*/ 50 h 1664"/>
                <a:gd name="T4" fmla="*/ 520 w 1658"/>
                <a:gd name="T5" fmla="*/ 119 h 1664"/>
                <a:gd name="T6" fmla="*/ 709 w 1658"/>
                <a:gd name="T7" fmla="*/ 211 h 1664"/>
                <a:gd name="T8" fmla="*/ 887 w 1658"/>
                <a:gd name="T9" fmla="*/ 323 h 1664"/>
                <a:gd name="T10" fmla="*/ 1052 w 1658"/>
                <a:gd name="T11" fmla="*/ 457 h 1664"/>
                <a:gd name="T12" fmla="*/ 1204 w 1658"/>
                <a:gd name="T13" fmla="*/ 608 h 1664"/>
                <a:gd name="T14" fmla="*/ 1336 w 1658"/>
                <a:gd name="T15" fmla="*/ 774 h 1664"/>
                <a:gd name="T16" fmla="*/ 1448 w 1658"/>
                <a:gd name="T17" fmla="*/ 952 h 1664"/>
                <a:gd name="T18" fmla="*/ 1540 w 1658"/>
                <a:gd name="T19" fmla="*/ 1142 h 1664"/>
                <a:gd name="T20" fmla="*/ 1609 w 1658"/>
                <a:gd name="T21" fmla="*/ 1341 h 1664"/>
                <a:gd name="T22" fmla="*/ 1657 w 1658"/>
                <a:gd name="T23" fmla="*/ 1547 h 1664"/>
                <a:gd name="T24" fmla="*/ 1653 w 1658"/>
                <a:gd name="T25" fmla="*/ 1592 h 1664"/>
                <a:gd name="T26" fmla="*/ 1632 w 1658"/>
                <a:gd name="T27" fmla="*/ 1631 h 1664"/>
                <a:gd name="T28" fmla="*/ 1597 w 1658"/>
                <a:gd name="T29" fmla="*/ 1656 h 1664"/>
                <a:gd name="T30" fmla="*/ 1569 w 1658"/>
                <a:gd name="T31" fmla="*/ 1663 h 1664"/>
                <a:gd name="T32" fmla="*/ 1558 w 1658"/>
                <a:gd name="T33" fmla="*/ 1664 h 1664"/>
                <a:gd name="T34" fmla="*/ 1513 w 1658"/>
                <a:gd name="T35" fmla="*/ 1653 h 1664"/>
                <a:gd name="T36" fmla="*/ 1478 w 1658"/>
                <a:gd name="T37" fmla="*/ 1623 h 1664"/>
                <a:gd name="T38" fmla="*/ 1460 w 1658"/>
                <a:gd name="T39" fmla="*/ 1580 h 1664"/>
                <a:gd name="T40" fmla="*/ 1418 w 1658"/>
                <a:gd name="T41" fmla="*/ 1396 h 1664"/>
                <a:gd name="T42" fmla="*/ 1356 w 1658"/>
                <a:gd name="T43" fmla="*/ 1218 h 1664"/>
                <a:gd name="T44" fmla="*/ 1274 w 1658"/>
                <a:gd name="T45" fmla="*/ 1048 h 1664"/>
                <a:gd name="T46" fmla="*/ 1174 w 1658"/>
                <a:gd name="T47" fmla="*/ 889 h 1664"/>
                <a:gd name="T48" fmla="*/ 1056 w 1658"/>
                <a:gd name="T49" fmla="*/ 741 h 1664"/>
                <a:gd name="T50" fmla="*/ 920 w 1658"/>
                <a:gd name="T51" fmla="*/ 605 h 1664"/>
                <a:gd name="T52" fmla="*/ 772 w 1658"/>
                <a:gd name="T53" fmla="*/ 487 h 1664"/>
                <a:gd name="T54" fmla="*/ 613 w 1658"/>
                <a:gd name="T55" fmla="*/ 385 h 1664"/>
                <a:gd name="T56" fmla="*/ 445 w 1658"/>
                <a:gd name="T57" fmla="*/ 304 h 1664"/>
                <a:gd name="T58" fmla="*/ 267 w 1658"/>
                <a:gd name="T59" fmla="*/ 242 h 1664"/>
                <a:gd name="T60" fmla="*/ 83 w 1658"/>
                <a:gd name="T61" fmla="*/ 199 h 1664"/>
                <a:gd name="T62" fmla="*/ 41 w 1658"/>
                <a:gd name="T63" fmla="*/ 182 h 1664"/>
                <a:gd name="T64" fmla="*/ 12 w 1658"/>
                <a:gd name="T65" fmla="*/ 149 h 1664"/>
                <a:gd name="T66" fmla="*/ 0 w 1658"/>
                <a:gd name="T67" fmla="*/ 107 h 1664"/>
                <a:gd name="T68" fmla="*/ 7 w 1658"/>
                <a:gd name="T69" fmla="*/ 61 h 1664"/>
                <a:gd name="T70" fmla="*/ 33 w 1658"/>
                <a:gd name="T71" fmla="*/ 26 h 1664"/>
                <a:gd name="T72" fmla="*/ 71 w 1658"/>
                <a:gd name="T73" fmla="*/ 5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8" h="1664">
                  <a:moveTo>
                    <a:pt x="92" y="0"/>
                  </a:moveTo>
                  <a:lnTo>
                    <a:pt x="116" y="3"/>
                  </a:lnTo>
                  <a:lnTo>
                    <a:pt x="220" y="23"/>
                  </a:lnTo>
                  <a:lnTo>
                    <a:pt x="322" y="50"/>
                  </a:lnTo>
                  <a:lnTo>
                    <a:pt x="422" y="82"/>
                  </a:lnTo>
                  <a:lnTo>
                    <a:pt x="520" y="119"/>
                  </a:lnTo>
                  <a:lnTo>
                    <a:pt x="616" y="163"/>
                  </a:lnTo>
                  <a:lnTo>
                    <a:pt x="709" y="211"/>
                  </a:lnTo>
                  <a:lnTo>
                    <a:pt x="799" y="264"/>
                  </a:lnTo>
                  <a:lnTo>
                    <a:pt x="887" y="323"/>
                  </a:lnTo>
                  <a:lnTo>
                    <a:pt x="971" y="387"/>
                  </a:lnTo>
                  <a:lnTo>
                    <a:pt x="1052" y="457"/>
                  </a:lnTo>
                  <a:lnTo>
                    <a:pt x="1130" y="530"/>
                  </a:lnTo>
                  <a:lnTo>
                    <a:pt x="1204" y="608"/>
                  </a:lnTo>
                  <a:lnTo>
                    <a:pt x="1272" y="689"/>
                  </a:lnTo>
                  <a:lnTo>
                    <a:pt x="1336" y="774"/>
                  </a:lnTo>
                  <a:lnTo>
                    <a:pt x="1395" y="861"/>
                  </a:lnTo>
                  <a:lnTo>
                    <a:pt x="1448" y="952"/>
                  </a:lnTo>
                  <a:lnTo>
                    <a:pt x="1497" y="1046"/>
                  </a:lnTo>
                  <a:lnTo>
                    <a:pt x="1540" y="1142"/>
                  </a:lnTo>
                  <a:lnTo>
                    <a:pt x="1577" y="1241"/>
                  </a:lnTo>
                  <a:lnTo>
                    <a:pt x="1609" y="1341"/>
                  </a:lnTo>
                  <a:lnTo>
                    <a:pt x="1635" y="1444"/>
                  </a:lnTo>
                  <a:lnTo>
                    <a:pt x="1657" y="1547"/>
                  </a:lnTo>
                  <a:lnTo>
                    <a:pt x="1658" y="1571"/>
                  </a:lnTo>
                  <a:lnTo>
                    <a:pt x="1653" y="1592"/>
                  </a:lnTo>
                  <a:lnTo>
                    <a:pt x="1645" y="1612"/>
                  </a:lnTo>
                  <a:lnTo>
                    <a:pt x="1632" y="1631"/>
                  </a:lnTo>
                  <a:lnTo>
                    <a:pt x="1616" y="1645"/>
                  </a:lnTo>
                  <a:lnTo>
                    <a:pt x="1597" y="1656"/>
                  </a:lnTo>
                  <a:lnTo>
                    <a:pt x="1575" y="1662"/>
                  </a:lnTo>
                  <a:lnTo>
                    <a:pt x="1569" y="1663"/>
                  </a:lnTo>
                  <a:lnTo>
                    <a:pt x="1564" y="1663"/>
                  </a:lnTo>
                  <a:lnTo>
                    <a:pt x="1558" y="1664"/>
                  </a:lnTo>
                  <a:lnTo>
                    <a:pt x="1534" y="1660"/>
                  </a:lnTo>
                  <a:lnTo>
                    <a:pt x="1513" y="1653"/>
                  </a:lnTo>
                  <a:lnTo>
                    <a:pt x="1494" y="1640"/>
                  </a:lnTo>
                  <a:lnTo>
                    <a:pt x="1478" y="1623"/>
                  </a:lnTo>
                  <a:lnTo>
                    <a:pt x="1467" y="1604"/>
                  </a:lnTo>
                  <a:lnTo>
                    <a:pt x="1460" y="1580"/>
                  </a:lnTo>
                  <a:lnTo>
                    <a:pt x="1442" y="1487"/>
                  </a:lnTo>
                  <a:lnTo>
                    <a:pt x="1418" y="1396"/>
                  </a:lnTo>
                  <a:lnTo>
                    <a:pt x="1389" y="1306"/>
                  </a:lnTo>
                  <a:lnTo>
                    <a:pt x="1356" y="1218"/>
                  </a:lnTo>
                  <a:lnTo>
                    <a:pt x="1318" y="1132"/>
                  </a:lnTo>
                  <a:lnTo>
                    <a:pt x="1274" y="1048"/>
                  </a:lnTo>
                  <a:lnTo>
                    <a:pt x="1226" y="967"/>
                  </a:lnTo>
                  <a:lnTo>
                    <a:pt x="1174" y="889"/>
                  </a:lnTo>
                  <a:lnTo>
                    <a:pt x="1117" y="813"/>
                  </a:lnTo>
                  <a:lnTo>
                    <a:pt x="1056" y="741"/>
                  </a:lnTo>
                  <a:lnTo>
                    <a:pt x="990" y="670"/>
                  </a:lnTo>
                  <a:lnTo>
                    <a:pt x="920" y="605"/>
                  </a:lnTo>
                  <a:lnTo>
                    <a:pt x="847" y="543"/>
                  </a:lnTo>
                  <a:lnTo>
                    <a:pt x="772" y="487"/>
                  </a:lnTo>
                  <a:lnTo>
                    <a:pt x="694" y="433"/>
                  </a:lnTo>
                  <a:lnTo>
                    <a:pt x="613" y="385"/>
                  </a:lnTo>
                  <a:lnTo>
                    <a:pt x="530" y="342"/>
                  </a:lnTo>
                  <a:lnTo>
                    <a:pt x="445" y="304"/>
                  </a:lnTo>
                  <a:lnTo>
                    <a:pt x="356" y="270"/>
                  </a:lnTo>
                  <a:lnTo>
                    <a:pt x="267" y="242"/>
                  </a:lnTo>
                  <a:lnTo>
                    <a:pt x="176" y="217"/>
                  </a:lnTo>
                  <a:lnTo>
                    <a:pt x="83" y="199"/>
                  </a:lnTo>
                  <a:lnTo>
                    <a:pt x="60" y="193"/>
                  </a:lnTo>
                  <a:lnTo>
                    <a:pt x="41" y="182"/>
                  </a:lnTo>
                  <a:lnTo>
                    <a:pt x="25" y="167"/>
                  </a:lnTo>
                  <a:lnTo>
                    <a:pt x="12" y="149"/>
                  </a:lnTo>
                  <a:lnTo>
                    <a:pt x="4" y="129"/>
                  </a:lnTo>
                  <a:lnTo>
                    <a:pt x="0" y="107"/>
                  </a:lnTo>
                  <a:lnTo>
                    <a:pt x="1" y="84"/>
                  </a:lnTo>
                  <a:lnTo>
                    <a:pt x="7" y="61"/>
                  </a:lnTo>
                  <a:lnTo>
                    <a:pt x="19" y="42"/>
                  </a:lnTo>
                  <a:lnTo>
                    <a:pt x="33" y="26"/>
                  </a:lnTo>
                  <a:lnTo>
                    <a:pt x="51" y="13"/>
                  </a:lnTo>
                  <a:lnTo>
                    <a:pt x="71" y="5"/>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4" name="TextBox 43"/>
          <p:cNvSpPr txBox="1"/>
          <p:nvPr/>
        </p:nvSpPr>
        <p:spPr>
          <a:xfrm>
            <a:off x="4645812" y="4764297"/>
            <a:ext cx="2763598" cy="854080"/>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a:t>
            </a:r>
          </a:p>
        </p:txBody>
      </p:sp>
      <p:sp>
        <p:nvSpPr>
          <p:cNvPr id="45" name="TextBox 44"/>
          <p:cNvSpPr txBox="1"/>
          <p:nvPr/>
        </p:nvSpPr>
        <p:spPr>
          <a:xfrm>
            <a:off x="4847128" y="4274952"/>
            <a:ext cx="2360967"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Development</a:t>
            </a:r>
            <a:endParaRPr lang="id-ID" b="1" dirty="0">
              <a:solidFill>
                <a:schemeClr val="tx1">
                  <a:lumMod val="85000"/>
                  <a:lumOff val="15000"/>
                </a:schemeClr>
              </a:solidFill>
              <a:latin typeface="Lato" panose="020F0502020204030203" pitchFamily="34" charset="0"/>
            </a:endParaRPr>
          </a:p>
        </p:txBody>
      </p:sp>
      <p:pic>
        <p:nvPicPr>
          <p:cNvPr id="4" name="Picture Placeholder 3"/>
          <p:cNvPicPr>
            <a:picLocks noGrp="1" noChangeAspect="1"/>
          </p:cNvPicPr>
          <p:nvPr>
            <p:ph type="pic" sz="quarter" idx="13"/>
          </p:nvPr>
        </p:nvPicPr>
        <p:blipFill>
          <a:blip r:embed="rId2"/>
          <a:srcRect l="2862" r="2862"/>
          <a:stretch>
            <a:fillRect/>
          </a:stretch>
        </p:blipFill>
        <p:spPr>
          <a:prstGeom prst="rect">
            <a:avLst/>
          </a:prstGeom>
        </p:spPr>
      </p:pic>
    </p:spTree>
    <p:extLst>
      <p:ext uri="{BB962C8B-B14F-4D97-AF65-F5344CB8AC3E}">
        <p14:creationId xmlns:p14="http://schemas.microsoft.com/office/powerpoint/2010/main" val="3647495462"/>
      </p:ext>
    </p:extLst>
  </p:cSld>
  <p:clrMapOvr>
    <a:masterClrMapping/>
  </p:clrMapOvr>
  <p:transition spd="slow">
    <p:push dir="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l="31357" r="31357"/>
          <a:stretch>
            <a:fillRect/>
          </a:stretch>
        </p:blipFill>
        <p:spPr>
          <a:prstGeom prst="rect">
            <a:avLst/>
          </a:prstGeom>
        </p:spPr>
      </p:pic>
      <p:grpSp>
        <p:nvGrpSpPr>
          <p:cNvPr id="2" name="Group 1"/>
          <p:cNvGrpSpPr/>
          <p:nvPr/>
        </p:nvGrpSpPr>
        <p:grpSpPr>
          <a:xfrm>
            <a:off x="3115433" y="4447505"/>
            <a:ext cx="8755490" cy="1915195"/>
            <a:chOff x="3115433" y="4447505"/>
            <a:chExt cx="8755490" cy="1915195"/>
          </a:xfrm>
        </p:grpSpPr>
        <p:sp>
          <p:nvSpPr>
            <p:cNvPr id="27" name="Rectangle 26"/>
            <p:cNvSpPr/>
            <p:nvPr/>
          </p:nvSpPr>
          <p:spPr>
            <a:xfrm>
              <a:off x="3115433" y="4447505"/>
              <a:ext cx="4377745" cy="1915193"/>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493178" y="4447507"/>
              <a:ext cx="4377745" cy="191519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3509668" y="4880135"/>
              <a:ext cx="3589275" cy="1041884"/>
              <a:chOff x="6878417" y="3472044"/>
              <a:chExt cx="3589275" cy="1041884"/>
            </a:xfrm>
          </p:grpSpPr>
          <p:grpSp>
            <p:nvGrpSpPr>
              <p:cNvPr id="21" name="Group 20"/>
              <p:cNvGrpSpPr/>
              <p:nvPr/>
            </p:nvGrpSpPr>
            <p:grpSpPr>
              <a:xfrm>
                <a:off x="6878417" y="3651164"/>
                <a:ext cx="379413" cy="292100"/>
                <a:chOff x="2476500" y="3505200"/>
                <a:chExt cx="379413" cy="292100"/>
              </a:xfrm>
              <a:solidFill>
                <a:schemeClr val="bg1"/>
              </a:solidFill>
            </p:grpSpPr>
            <p:sp>
              <p:nvSpPr>
                <p:cNvPr id="24"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extBox 21"/>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3" name="TextBox 22"/>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nvGrpSpPr>
            <p:cNvPr id="16" name="Group 15"/>
            <p:cNvGrpSpPr/>
            <p:nvPr/>
          </p:nvGrpSpPr>
          <p:grpSpPr>
            <a:xfrm>
              <a:off x="7889001" y="4955006"/>
              <a:ext cx="377825" cy="288925"/>
              <a:chOff x="9985375" y="2692400"/>
              <a:chExt cx="377825" cy="288925"/>
            </a:xfrm>
            <a:solidFill>
              <a:schemeClr val="bg1"/>
            </a:solidFill>
          </p:grpSpPr>
          <p:sp>
            <p:nvSpPr>
              <p:cNvPr id="19"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 name="TextBox 16"/>
            <p:cNvSpPr txBox="1"/>
            <p:nvPr/>
          </p:nvSpPr>
          <p:spPr>
            <a:xfrm>
              <a:off x="8713090" y="5280215"/>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18" name="TextBox 17"/>
            <p:cNvSpPr txBox="1"/>
            <p:nvPr/>
          </p:nvSpPr>
          <p:spPr>
            <a:xfrm>
              <a:off x="8713090" y="4838495"/>
              <a:ext cx="1446230" cy="523220"/>
            </a:xfrm>
            <a:prstGeom prst="rect">
              <a:avLst/>
            </a:prstGeom>
            <a:noFill/>
          </p:spPr>
          <p:txBody>
            <a:bodyPr wrap="none" rtlCol="0">
              <a:spAutoFit/>
            </a:bodyPr>
            <a:lstStyle/>
            <a:p>
              <a:r>
                <a:rPr lang="en-US" sz="2800" b="1" dirty="0" smtClean="0">
                  <a:solidFill>
                    <a:schemeClr val="bg1"/>
                  </a:solidFill>
                  <a:latin typeface="Lato" panose="020F0502020204030203" pitchFamily="34" charset="0"/>
                </a:rPr>
                <a:t>Designs</a:t>
              </a:r>
              <a:endParaRPr lang="id-ID" b="1" dirty="0">
                <a:solidFill>
                  <a:schemeClr val="bg1"/>
                </a:solidFill>
                <a:latin typeface="Lato" panose="020F0502020204030203" pitchFamily="34" charset="0"/>
              </a:endParaRPr>
            </a:p>
          </p:txBody>
        </p:sp>
      </p:grpSp>
      <p:sp>
        <p:nvSpPr>
          <p:cNvPr id="29" name="TextBox 28"/>
          <p:cNvSpPr txBox="1"/>
          <p:nvPr/>
        </p:nvSpPr>
        <p:spPr>
          <a:xfrm>
            <a:off x="6083506" y="2354164"/>
            <a:ext cx="3116125"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30" name="TextBox 29"/>
          <p:cNvSpPr txBox="1"/>
          <p:nvPr/>
        </p:nvSpPr>
        <p:spPr>
          <a:xfrm>
            <a:off x="6083506" y="1246275"/>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31" name="Isosceles Triangle 30"/>
          <p:cNvSpPr/>
          <p:nvPr/>
        </p:nvSpPr>
        <p:spPr>
          <a:xfrm flipV="1">
            <a:off x="6210963" y="929296"/>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Isosceles Triangle 31"/>
          <p:cNvSpPr/>
          <p:nvPr/>
        </p:nvSpPr>
        <p:spPr>
          <a:xfrm rot="10800000" flipV="1">
            <a:off x="6396890" y="929296"/>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417599828"/>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3"/>
          </p:nvPr>
        </p:nvPicPr>
        <p:blipFill>
          <a:blip r:embed="rId2"/>
          <a:srcRect l="11406" r="11406"/>
          <a:stretch>
            <a:fillRect/>
          </a:stretch>
        </p:blipFill>
        <p:spPr>
          <a:prstGeom prst="rect">
            <a:avLst/>
          </a:prstGeom>
        </p:spPr>
      </p:pic>
      <p:sp>
        <p:nvSpPr>
          <p:cNvPr id="7" name="Rectangle 6"/>
          <p:cNvSpPr/>
          <p:nvPr/>
        </p:nvSpPr>
        <p:spPr>
          <a:xfrm>
            <a:off x="1" y="-1"/>
            <a:ext cx="833558" cy="3322749"/>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0" y="3322748"/>
            <a:ext cx="833558" cy="3535252"/>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p:cNvSpPr txBox="1"/>
          <p:nvPr/>
        </p:nvSpPr>
        <p:spPr>
          <a:xfrm>
            <a:off x="1339964" y="3360621"/>
            <a:ext cx="2510819" cy="1836337"/>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0" name="TextBox 9"/>
          <p:cNvSpPr txBox="1"/>
          <p:nvPr/>
        </p:nvSpPr>
        <p:spPr>
          <a:xfrm>
            <a:off x="1339964" y="2252732"/>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1" name="Isosceles Triangle 10"/>
          <p:cNvSpPr/>
          <p:nvPr/>
        </p:nvSpPr>
        <p:spPr>
          <a:xfrm flipV="1">
            <a:off x="1467421" y="1935753"/>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Isosceles Triangle 11"/>
          <p:cNvSpPr/>
          <p:nvPr/>
        </p:nvSpPr>
        <p:spPr>
          <a:xfrm rot="10800000" flipV="1">
            <a:off x="1653348" y="1935753"/>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6" name="Picture Placeholder 15"/>
          <p:cNvPicPr>
            <a:picLocks noGrp="1" noChangeAspect="1"/>
          </p:cNvPicPr>
          <p:nvPr>
            <p:ph type="pic" sz="quarter" idx="14"/>
          </p:nvPr>
        </p:nvPicPr>
        <p:blipFill>
          <a:blip r:embed="rId3"/>
          <a:srcRect l="15021" r="15021"/>
          <a:stretch>
            <a:fillRect/>
          </a:stretch>
        </p:blipFill>
        <p:spPr>
          <a:prstGeom prst="rect">
            <a:avLst/>
          </a:prstGeom>
        </p:spPr>
      </p:pic>
      <p:pic>
        <p:nvPicPr>
          <p:cNvPr id="17" name="Picture Placeholder 16"/>
          <p:cNvPicPr>
            <a:picLocks noGrp="1" noChangeAspect="1"/>
          </p:cNvPicPr>
          <p:nvPr>
            <p:ph type="pic" sz="quarter" idx="15"/>
          </p:nvPr>
        </p:nvPicPr>
        <p:blipFill>
          <a:blip r:embed="rId4"/>
          <a:srcRect t="4197" b="4197"/>
          <a:stretch>
            <a:fillRect/>
          </a:stretch>
        </p:blipFill>
        <p:spPr>
          <a:prstGeom prst="rect">
            <a:avLst/>
          </a:prstGeom>
        </p:spPr>
      </p:pic>
    </p:spTree>
    <p:extLst>
      <p:ext uri="{BB962C8B-B14F-4D97-AF65-F5344CB8AC3E}">
        <p14:creationId xmlns:p14="http://schemas.microsoft.com/office/powerpoint/2010/main" val="238012037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320" r="5320"/>
          <a:stretch>
            <a:fillRect/>
          </a:stretch>
        </p:blipFill>
        <p:spPr/>
      </p:pic>
      <p:sp>
        <p:nvSpPr>
          <p:cNvPr id="47" name="Rectangle 46"/>
          <p:cNvSpPr/>
          <p:nvPr/>
        </p:nvSpPr>
        <p:spPr>
          <a:xfrm>
            <a:off x="6716680" y="1854558"/>
            <a:ext cx="2987900" cy="396669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8" name="Group 27"/>
          <p:cNvGrpSpPr/>
          <p:nvPr/>
        </p:nvGrpSpPr>
        <p:grpSpPr>
          <a:xfrm>
            <a:off x="1179868" y="1883133"/>
            <a:ext cx="597727" cy="497689"/>
            <a:chOff x="1695450" y="2671763"/>
            <a:chExt cx="379413" cy="315913"/>
          </a:xfrm>
          <a:solidFill>
            <a:schemeClr val="tx1">
              <a:lumMod val="85000"/>
              <a:lumOff val="15000"/>
            </a:schemeClr>
          </a:solidFill>
        </p:grpSpPr>
        <p:sp>
          <p:nvSpPr>
            <p:cNvPr id="29" name="Freeform 23"/>
            <p:cNvSpPr>
              <a:spLocks/>
            </p:cNvSpPr>
            <p:nvPr/>
          </p:nvSpPr>
          <p:spPr bwMode="auto">
            <a:xfrm>
              <a:off x="1695450" y="2671763"/>
              <a:ext cx="379413" cy="311150"/>
            </a:xfrm>
            <a:custGeom>
              <a:avLst/>
              <a:gdLst>
                <a:gd name="T0" fmla="*/ 2024 w 3353"/>
                <a:gd name="T1" fmla="*/ 11 h 2733"/>
                <a:gd name="T2" fmla="*/ 2213 w 3353"/>
                <a:gd name="T3" fmla="*/ 94 h 2733"/>
                <a:gd name="T4" fmla="*/ 2351 w 3353"/>
                <a:gd name="T5" fmla="*/ 245 h 2733"/>
                <a:gd name="T6" fmla="*/ 2431 w 3353"/>
                <a:gd name="T7" fmla="*/ 481 h 2733"/>
                <a:gd name="T8" fmla="*/ 2741 w 3353"/>
                <a:gd name="T9" fmla="*/ 552 h 2733"/>
                <a:gd name="T10" fmla="*/ 2987 w 3353"/>
                <a:gd name="T11" fmla="*/ 628 h 2733"/>
                <a:gd name="T12" fmla="*/ 3168 w 3353"/>
                <a:gd name="T13" fmla="*/ 696 h 2733"/>
                <a:gd name="T14" fmla="*/ 3274 w 3353"/>
                <a:gd name="T15" fmla="*/ 744 h 2733"/>
                <a:gd name="T16" fmla="*/ 3320 w 3353"/>
                <a:gd name="T17" fmla="*/ 769 h 2733"/>
                <a:gd name="T18" fmla="*/ 3353 w 3353"/>
                <a:gd name="T19" fmla="*/ 839 h 2733"/>
                <a:gd name="T20" fmla="*/ 3324 w 3353"/>
                <a:gd name="T21" fmla="*/ 2148 h 2733"/>
                <a:gd name="T22" fmla="*/ 3207 w 3353"/>
                <a:gd name="T23" fmla="*/ 2396 h 2733"/>
                <a:gd name="T24" fmla="*/ 3016 w 3353"/>
                <a:gd name="T25" fmla="*/ 2588 h 2733"/>
                <a:gd name="T26" fmla="*/ 2769 w 3353"/>
                <a:gd name="T27" fmla="*/ 2704 h 2733"/>
                <a:gd name="T28" fmla="*/ 2536 w 3353"/>
                <a:gd name="T29" fmla="*/ 2731 h 2733"/>
                <a:gd name="T30" fmla="*/ 2474 w 3353"/>
                <a:gd name="T31" fmla="*/ 2681 h 2733"/>
                <a:gd name="T32" fmla="*/ 2474 w 3353"/>
                <a:gd name="T33" fmla="*/ 2599 h 2733"/>
                <a:gd name="T34" fmla="*/ 2536 w 3353"/>
                <a:gd name="T35" fmla="*/ 2549 h 2733"/>
                <a:gd name="T36" fmla="*/ 2739 w 3353"/>
                <a:gd name="T37" fmla="*/ 2519 h 2733"/>
                <a:gd name="T38" fmla="*/ 2946 w 3353"/>
                <a:gd name="T39" fmla="*/ 2407 h 2733"/>
                <a:gd name="T40" fmla="*/ 3093 w 3353"/>
                <a:gd name="T41" fmla="*/ 2227 h 2733"/>
                <a:gd name="T42" fmla="*/ 3165 w 3353"/>
                <a:gd name="T43" fmla="*/ 1999 h 2733"/>
                <a:gd name="T44" fmla="*/ 3109 w 3353"/>
                <a:gd name="T45" fmla="*/ 872 h 2733"/>
                <a:gd name="T46" fmla="*/ 2926 w 3353"/>
                <a:gd name="T47" fmla="*/ 804 h 2733"/>
                <a:gd name="T48" fmla="*/ 2668 w 3353"/>
                <a:gd name="T49" fmla="*/ 725 h 2733"/>
                <a:gd name="T50" fmla="*/ 2339 w 3353"/>
                <a:gd name="T51" fmla="*/ 654 h 2733"/>
                <a:gd name="T52" fmla="*/ 2272 w 3353"/>
                <a:gd name="T53" fmla="*/ 604 h 2733"/>
                <a:gd name="T54" fmla="*/ 2202 w 3353"/>
                <a:gd name="T55" fmla="*/ 360 h 2733"/>
                <a:gd name="T56" fmla="*/ 2102 w 3353"/>
                <a:gd name="T57" fmla="*/ 244 h 2733"/>
                <a:gd name="T58" fmla="*/ 1958 w 3353"/>
                <a:gd name="T59" fmla="*/ 189 h 2733"/>
                <a:gd name="T60" fmla="*/ 1356 w 3353"/>
                <a:gd name="T61" fmla="*/ 196 h 2733"/>
                <a:gd name="T62" fmla="*/ 1221 w 3353"/>
                <a:gd name="T63" fmla="*/ 269 h 2733"/>
                <a:gd name="T64" fmla="*/ 1134 w 3353"/>
                <a:gd name="T65" fmla="*/ 396 h 2733"/>
                <a:gd name="T66" fmla="*/ 1069 w 3353"/>
                <a:gd name="T67" fmla="*/ 622 h 2733"/>
                <a:gd name="T68" fmla="*/ 926 w 3353"/>
                <a:gd name="T69" fmla="*/ 670 h 2733"/>
                <a:gd name="T70" fmla="*/ 613 w 3353"/>
                <a:gd name="T71" fmla="*/ 745 h 2733"/>
                <a:gd name="T72" fmla="*/ 373 w 3353"/>
                <a:gd name="T73" fmla="*/ 822 h 2733"/>
                <a:gd name="T74" fmla="*/ 212 w 3353"/>
                <a:gd name="T75" fmla="*/ 886 h 2733"/>
                <a:gd name="T76" fmla="*/ 199 w 3353"/>
                <a:gd name="T77" fmla="*/ 2059 h 2733"/>
                <a:gd name="T78" fmla="*/ 290 w 3353"/>
                <a:gd name="T79" fmla="*/ 2277 h 2733"/>
                <a:gd name="T80" fmla="*/ 454 w 3353"/>
                <a:gd name="T81" fmla="*/ 2443 h 2733"/>
                <a:gd name="T82" fmla="*/ 672 w 3353"/>
                <a:gd name="T83" fmla="*/ 2535 h 2733"/>
                <a:gd name="T84" fmla="*/ 836 w 3353"/>
                <a:gd name="T85" fmla="*/ 2556 h 2733"/>
                <a:gd name="T86" fmla="*/ 885 w 3353"/>
                <a:gd name="T87" fmla="*/ 2618 h 2733"/>
                <a:gd name="T88" fmla="*/ 867 w 3353"/>
                <a:gd name="T89" fmla="*/ 2698 h 2733"/>
                <a:gd name="T90" fmla="*/ 795 w 3353"/>
                <a:gd name="T91" fmla="*/ 2733 h 2733"/>
                <a:gd name="T92" fmla="*/ 517 w 3353"/>
                <a:gd name="T93" fmla="*/ 2683 h 2733"/>
                <a:gd name="T94" fmla="*/ 283 w 3353"/>
                <a:gd name="T95" fmla="*/ 2546 h 2733"/>
                <a:gd name="T96" fmla="*/ 109 w 3353"/>
                <a:gd name="T97" fmla="*/ 2338 h 2733"/>
                <a:gd name="T98" fmla="*/ 13 w 3353"/>
                <a:gd name="T99" fmla="*/ 2079 h 2733"/>
                <a:gd name="T100" fmla="*/ 2 w 3353"/>
                <a:gd name="T101" fmla="*/ 819 h 2733"/>
                <a:gd name="T102" fmla="*/ 50 w 3353"/>
                <a:gd name="T103" fmla="*/ 758 h 2733"/>
                <a:gd name="T104" fmla="*/ 99 w 3353"/>
                <a:gd name="T105" fmla="*/ 733 h 2733"/>
                <a:gd name="T106" fmla="*/ 224 w 3353"/>
                <a:gd name="T107" fmla="*/ 680 h 2733"/>
                <a:gd name="T108" fmla="*/ 421 w 3353"/>
                <a:gd name="T109" fmla="*/ 609 h 2733"/>
                <a:gd name="T110" fmla="*/ 683 w 3353"/>
                <a:gd name="T111" fmla="*/ 533 h 2733"/>
                <a:gd name="T112" fmla="*/ 942 w 3353"/>
                <a:gd name="T113" fmla="*/ 393 h 2733"/>
                <a:gd name="T114" fmla="*/ 1030 w 3353"/>
                <a:gd name="T115" fmla="*/ 202 h 2733"/>
                <a:gd name="T116" fmla="*/ 1184 w 3353"/>
                <a:gd name="T117" fmla="*/ 66 h 2733"/>
                <a:gd name="T118" fmla="*/ 1382 w 3353"/>
                <a:gd name="T119" fmla="*/ 3 h 2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3" h="2733">
                  <a:moveTo>
                    <a:pt x="1436" y="0"/>
                  </a:moveTo>
                  <a:lnTo>
                    <a:pt x="1917" y="0"/>
                  </a:lnTo>
                  <a:lnTo>
                    <a:pt x="1971" y="3"/>
                  </a:lnTo>
                  <a:lnTo>
                    <a:pt x="2024" y="11"/>
                  </a:lnTo>
                  <a:lnTo>
                    <a:pt x="2075" y="25"/>
                  </a:lnTo>
                  <a:lnTo>
                    <a:pt x="2123" y="43"/>
                  </a:lnTo>
                  <a:lnTo>
                    <a:pt x="2169" y="66"/>
                  </a:lnTo>
                  <a:lnTo>
                    <a:pt x="2213" y="94"/>
                  </a:lnTo>
                  <a:lnTo>
                    <a:pt x="2252" y="127"/>
                  </a:lnTo>
                  <a:lnTo>
                    <a:pt x="2290" y="162"/>
                  </a:lnTo>
                  <a:lnTo>
                    <a:pt x="2322" y="202"/>
                  </a:lnTo>
                  <a:lnTo>
                    <a:pt x="2351" y="245"/>
                  </a:lnTo>
                  <a:lnTo>
                    <a:pt x="2376" y="292"/>
                  </a:lnTo>
                  <a:lnTo>
                    <a:pt x="2396" y="341"/>
                  </a:lnTo>
                  <a:lnTo>
                    <a:pt x="2411" y="393"/>
                  </a:lnTo>
                  <a:lnTo>
                    <a:pt x="2431" y="481"/>
                  </a:lnTo>
                  <a:lnTo>
                    <a:pt x="2515" y="497"/>
                  </a:lnTo>
                  <a:lnTo>
                    <a:pt x="2593" y="515"/>
                  </a:lnTo>
                  <a:lnTo>
                    <a:pt x="2670" y="533"/>
                  </a:lnTo>
                  <a:lnTo>
                    <a:pt x="2741" y="552"/>
                  </a:lnTo>
                  <a:lnTo>
                    <a:pt x="2808" y="571"/>
                  </a:lnTo>
                  <a:lnTo>
                    <a:pt x="2872" y="590"/>
                  </a:lnTo>
                  <a:lnTo>
                    <a:pt x="2932" y="609"/>
                  </a:lnTo>
                  <a:lnTo>
                    <a:pt x="2987" y="628"/>
                  </a:lnTo>
                  <a:lnTo>
                    <a:pt x="3039" y="645"/>
                  </a:lnTo>
                  <a:lnTo>
                    <a:pt x="3086" y="664"/>
                  </a:lnTo>
                  <a:lnTo>
                    <a:pt x="3129" y="680"/>
                  </a:lnTo>
                  <a:lnTo>
                    <a:pt x="3168" y="696"/>
                  </a:lnTo>
                  <a:lnTo>
                    <a:pt x="3201" y="710"/>
                  </a:lnTo>
                  <a:lnTo>
                    <a:pt x="3230" y="723"/>
                  </a:lnTo>
                  <a:lnTo>
                    <a:pt x="3254" y="734"/>
                  </a:lnTo>
                  <a:lnTo>
                    <a:pt x="3274" y="744"/>
                  </a:lnTo>
                  <a:lnTo>
                    <a:pt x="3289" y="751"/>
                  </a:lnTo>
                  <a:lnTo>
                    <a:pt x="3299" y="756"/>
                  </a:lnTo>
                  <a:lnTo>
                    <a:pt x="3303" y="758"/>
                  </a:lnTo>
                  <a:lnTo>
                    <a:pt x="3320" y="769"/>
                  </a:lnTo>
                  <a:lnTo>
                    <a:pt x="3335" y="783"/>
                  </a:lnTo>
                  <a:lnTo>
                    <a:pt x="3345" y="801"/>
                  </a:lnTo>
                  <a:lnTo>
                    <a:pt x="3351" y="819"/>
                  </a:lnTo>
                  <a:lnTo>
                    <a:pt x="3353" y="839"/>
                  </a:lnTo>
                  <a:lnTo>
                    <a:pt x="3353" y="1936"/>
                  </a:lnTo>
                  <a:lnTo>
                    <a:pt x="3350" y="2009"/>
                  </a:lnTo>
                  <a:lnTo>
                    <a:pt x="3340" y="2079"/>
                  </a:lnTo>
                  <a:lnTo>
                    <a:pt x="3324" y="2148"/>
                  </a:lnTo>
                  <a:lnTo>
                    <a:pt x="3303" y="2214"/>
                  </a:lnTo>
                  <a:lnTo>
                    <a:pt x="3277" y="2277"/>
                  </a:lnTo>
                  <a:lnTo>
                    <a:pt x="3244" y="2339"/>
                  </a:lnTo>
                  <a:lnTo>
                    <a:pt x="3207" y="2396"/>
                  </a:lnTo>
                  <a:lnTo>
                    <a:pt x="3166" y="2450"/>
                  </a:lnTo>
                  <a:lnTo>
                    <a:pt x="3120" y="2500"/>
                  </a:lnTo>
                  <a:lnTo>
                    <a:pt x="3070" y="2546"/>
                  </a:lnTo>
                  <a:lnTo>
                    <a:pt x="3016" y="2588"/>
                  </a:lnTo>
                  <a:lnTo>
                    <a:pt x="2959" y="2624"/>
                  </a:lnTo>
                  <a:lnTo>
                    <a:pt x="2899" y="2656"/>
                  </a:lnTo>
                  <a:lnTo>
                    <a:pt x="2835" y="2684"/>
                  </a:lnTo>
                  <a:lnTo>
                    <a:pt x="2769" y="2704"/>
                  </a:lnTo>
                  <a:lnTo>
                    <a:pt x="2700" y="2720"/>
                  </a:lnTo>
                  <a:lnTo>
                    <a:pt x="2630" y="2730"/>
                  </a:lnTo>
                  <a:lnTo>
                    <a:pt x="2558" y="2733"/>
                  </a:lnTo>
                  <a:lnTo>
                    <a:pt x="2536" y="2731"/>
                  </a:lnTo>
                  <a:lnTo>
                    <a:pt x="2517" y="2724"/>
                  </a:lnTo>
                  <a:lnTo>
                    <a:pt x="2500" y="2712"/>
                  </a:lnTo>
                  <a:lnTo>
                    <a:pt x="2485" y="2698"/>
                  </a:lnTo>
                  <a:lnTo>
                    <a:pt x="2474" y="2681"/>
                  </a:lnTo>
                  <a:lnTo>
                    <a:pt x="2468" y="2661"/>
                  </a:lnTo>
                  <a:lnTo>
                    <a:pt x="2465" y="2640"/>
                  </a:lnTo>
                  <a:lnTo>
                    <a:pt x="2468" y="2618"/>
                  </a:lnTo>
                  <a:lnTo>
                    <a:pt x="2474" y="2599"/>
                  </a:lnTo>
                  <a:lnTo>
                    <a:pt x="2485" y="2582"/>
                  </a:lnTo>
                  <a:lnTo>
                    <a:pt x="2500" y="2567"/>
                  </a:lnTo>
                  <a:lnTo>
                    <a:pt x="2517" y="2556"/>
                  </a:lnTo>
                  <a:lnTo>
                    <a:pt x="2536" y="2549"/>
                  </a:lnTo>
                  <a:lnTo>
                    <a:pt x="2558" y="2547"/>
                  </a:lnTo>
                  <a:lnTo>
                    <a:pt x="2621" y="2544"/>
                  </a:lnTo>
                  <a:lnTo>
                    <a:pt x="2681" y="2535"/>
                  </a:lnTo>
                  <a:lnTo>
                    <a:pt x="2739" y="2519"/>
                  </a:lnTo>
                  <a:lnTo>
                    <a:pt x="2795" y="2499"/>
                  </a:lnTo>
                  <a:lnTo>
                    <a:pt x="2848" y="2473"/>
                  </a:lnTo>
                  <a:lnTo>
                    <a:pt x="2899" y="2443"/>
                  </a:lnTo>
                  <a:lnTo>
                    <a:pt x="2946" y="2407"/>
                  </a:lnTo>
                  <a:lnTo>
                    <a:pt x="2988" y="2368"/>
                  </a:lnTo>
                  <a:lnTo>
                    <a:pt x="3028" y="2324"/>
                  </a:lnTo>
                  <a:lnTo>
                    <a:pt x="3063" y="2277"/>
                  </a:lnTo>
                  <a:lnTo>
                    <a:pt x="3093" y="2227"/>
                  </a:lnTo>
                  <a:lnTo>
                    <a:pt x="3120" y="2173"/>
                  </a:lnTo>
                  <a:lnTo>
                    <a:pt x="3140" y="2117"/>
                  </a:lnTo>
                  <a:lnTo>
                    <a:pt x="3154" y="2059"/>
                  </a:lnTo>
                  <a:lnTo>
                    <a:pt x="3165" y="1999"/>
                  </a:lnTo>
                  <a:lnTo>
                    <a:pt x="3168" y="1936"/>
                  </a:lnTo>
                  <a:lnTo>
                    <a:pt x="3168" y="899"/>
                  </a:lnTo>
                  <a:lnTo>
                    <a:pt x="3140" y="886"/>
                  </a:lnTo>
                  <a:lnTo>
                    <a:pt x="3109" y="872"/>
                  </a:lnTo>
                  <a:lnTo>
                    <a:pt x="3071" y="857"/>
                  </a:lnTo>
                  <a:lnTo>
                    <a:pt x="3028" y="841"/>
                  </a:lnTo>
                  <a:lnTo>
                    <a:pt x="2979" y="822"/>
                  </a:lnTo>
                  <a:lnTo>
                    <a:pt x="2926" y="804"/>
                  </a:lnTo>
                  <a:lnTo>
                    <a:pt x="2869" y="784"/>
                  </a:lnTo>
                  <a:lnTo>
                    <a:pt x="2806" y="765"/>
                  </a:lnTo>
                  <a:lnTo>
                    <a:pt x="2739" y="745"/>
                  </a:lnTo>
                  <a:lnTo>
                    <a:pt x="2668" y="725"/>
                  </a:lnTo>
                  <a:lnTo>
                    <a:pt x="2591" y="706"/>
                  </a:lnTo>
                  <a:lnTo>
                    <a:pt x="2512" y="687"/>
                  </a:lnTo>
                  <a:lnTo>
                    <a:pt x="2427" y="670"/>
                  </a:lnTo>
                  <a:lnTo>
                    <a:pt x="2339" y="654"/>
                  </a:lnTo>
                  <a:lnTo>
                    <a:pt x="2317" y="648"/>
                  </a:lnTo>
                  <a:lnTo>
                    <a:pt x="2299" y="636"/>
                  </a:lnTo>
                  <a:lnTo>
                    <a:pt x="2284" y="622"/>
                  </a:lnTo>
                  <a:lnTo>
                    <a:pt x="2272" y="604"/>
                  </a:lnTo>
                  <a:lnTo>
                    <a:pt x="2264" y="583"/>
                  </a:lnTo>
                  <a:lnTo>
                    <a:pt x="2230" y="435"/>
                  </a:lnTo>
                  <a:lnTo>
                    <a:pt x="2219" y="396"/>
                  </a:lnTo>
                  <a:lnTo>
                    <a:pt x="2202" y="360"/>
                  </a:lnTo>
                  <a:lnTo>
                    <a:pt x="2183" y="326"/>
                  </a:lnTo>
                  <a:lnTo>
                    <a:pt x="2159" y="295"/>
                  </a:lnTo>
                  <a:lnTo>
                    <a:pt x="2132" y="268"/>
                  </a:lnTo>
                  <a:lnTo>
                    <a:pt x="2102" y="244"/>
                  </a:lnTo>
                  <a:lnTo>
                    <a:pt x="2069" y="224"/>
                  </a:lnTo>
                  <a:lnTo>
                    <a:pt x="2033" y="207"/>
                  </a:lnTo>
                  <a:lnTo>
                    <a:pt x="1997" y="196"/>
                  </a:lnTo>
                  <a:lnTo>
                    <a:pt x="1958" y="189"/>
                  </a:lnTo>
                  <a:lnTo>
                    <a:pt x="1917" y="186"/>
                  </a:lnTo>
                  <a:lnTo>
                    <a:pt x="1436" y="186"/>
                  </a:lnTo>
                  <a:lnTo>
                    <a:pt x="1395" y="189"/>
                  </a:lnTo>
                  <a:lnTo>
                    <a:pt x="1356" y="196"/>
                  </a:lnTo>
                  <a:lnTo>
                    <a:pt x="1319" y="208"/>
                  </a:lnTo>
                  <a:lnTo>
                    <a:pt x="1284" y="224"/>
                  </a:lnTo>
                  <a:lnTo>
                    <a:pt x="1251" y="244"/>
                  </a:lnTo>
                  <a:lnTo>
                    <a:pt x="1221" y="269"/>
                  </a:lnTo>
                  <a:lnTo>
                    <a:pt x="1194" y="295"/>
                  </a:lnTo>
                  <a:lnTo>
                    <a:pt x="1170" y="327"/>
                  </a:lnTo>
                  <a:lnTo>
                    <a:pt x="1151" y="360"/>
                  </a:lnTo>
                  <a:lnTo>
                    <a:pt x="1134" y="396"/>
                  </a:lnTo>
                  <a:lnTo>
                    <a:pt x="1123" y="435"/>
                  </a:lnTo>
                  <a:lnTo>
                    <a:pt x="1088" y="583"/>
                  </a:lnTo>
                  <a:lnTo>
                    <a:pt x="1081" y="604"/>
                  </a:lnTo>
                  <a:lnTo>
                    <a:pt x="1069" y="622"/>
                  </a:lnTo>
                  <a:lnTo>
                    <a:pt x="1054" y="636"/>
                  </a:lnTo>
                  <a:lnTo>
                    <a:pt x="1034" y="648"/>
                  </a:lnTo>
                  <a:lnTo>
                    <a:pt x="1014" y="654"/>
                  </a:lnTo>
                  <a:lnTo>
                    <a:pt x="926" y="670"/>
                  </a:lnTo>
                  <a:lnTo>
                    <a:pt x="841" y="687"/>
                  </a:lnTo>
                  <a:lnTo>
                    <a:pt x="761" y="706"/>
                  </a:lnTo>
                  <a:lnTo>
                    <a:pt x="684" y="725"/>
                  </a:lnTo>
                  <a:lnTo>
                    <a:pt x="613" y="745"/>
                  </a:lnTo>
                  <a:lnTo>
                    <a:pt x="546" y="765"/>
                  </a:lnTo>
                  <a:lnTo>
                    <a:pt x="483" y="784"/>
                  </a:lnTo>
                  <a:lnTo>
                    <a:pt x="426" y="804"/>
                  </a:lnTo>
                  <a:lnTo>
                    <a:pt x="373" y="822"/>
                  </a:lnTo>
                  <a:lnTo>
                    <a:pt x="325" y="841"/>
                  </a:lnTo>
                  <a:lnTo>
                    <a:pt x="282" y="857"/>
                  </a:lnTo>
                  <a:lnTo>
                    <a:pt x="244" y="872"/>
                  </a:lnTo>
                  <a:lnTo>
                    <a:pt x="212" y="886"/>
                  </a:lnTo>
                  <a:lnTo>
                    <a:pt x="185" y="899"/>
                  </a:lnTo>
                  <a:lnTo>
                    <a:pt x="185" y="1936"/>
                  </a:lnTo>
                  <a:lnTo>
                    <a:pt x="188" y="1999"/>
                  </a:lnTo>
                  <a:lnTo>
                    <a:pt x="199" y="2059"/>
                  </a:lnTo>
                  <a:lnTo>
                    <a:pt x="213" y="2118"/>
                  </a:lnTo>
                  <a:lnTo>
                    <a:pt x="233" y="2174"/>
                  </a:lnTo>
                  <a:lnTo>
                    <a:pt x="260" y="2227"/>
                  </a:lnTo>
                  <a:lnTo>
                    <a:pt x="290" y="2277"/>
                  </a:lnTo>
                  <a:lnTo>
                    <a:pt x="325" y="2324"/>
                  </a:lnTo>
                  <a:lnTo>
                    <a:pt x="365" y="2368"/>
                  </a:lnTo>
                  <a:lnTo>
                    <a:pt x="407" y="2407"/>
                  </a:lnTo>
                  <a:lnTo>
                    <a:pt x="454" y="2443"/>
                  </a:lnTo>
                  <a:lnTo>
                    <a:pt x="505" y="2473"/>
                  </a:lnTo>
                  <a:lnTo>
                    <a:pt x="558" y="2499"/>
                  </a:lnTo>
                  <a:lnTo>
                    <a:pt x="614" y="2519"/>
                  </a:lnTo>
                  <a:lnTo>
                    <a:pt x="672" y="2535"/>
                  </a:lnTo>
                  <a:lnTo>
                    <a:pt x="733" y="2544"/>
                  </a:lnTo>
                  <a:lnTo>
                    <a:pt x="795" y="2547"/>
                  </a:lnTo>
                  <a:lnTo>
                    <a:pt x="817" y="2549"/>
                  </a:lnTo>
                  <a:lnTo>
                    <a:pt x="836" y="2556"/>
                  </a:lnTo>
                  <a:lnTo>
                    <a:pt x="853" y="2567"/>
                  </a:lnTo>
                  <a:lnTo>
                    <a:pt x="867" y="2582"/>
                  </a:lnTo>
                  <a:lnTo>
                    <a:pt x="878" y="2599"/>
                  </a:lnTo>
                  <a:lnTo>
                    <a:pt x="885" y="2618"/>
                  </a:lnTo>
                  <a:lnTo>
                    <a:pt x="888" y="2640"/>
                  </a:lnTo>
                  <a:lnTo>
                    <a:pt x="885" y="2661"/>
                  </a:lnTo>
                  <a:lnTo>
                    <a:pt x="878" y="2681"/>
                  </a:lnTo>
                  <a:lnTo>
                    <a:pt x="867" y="2698"/>
                  </a:lnTo>
                  <a:lnTo>
                    <a:pt x="853" y="2712"/>
                  </a:lnTo>
                  <a:lnTo>
                    <a:pt x="836" y="2724"/>
                  </a:lnTo>
                  <a:lnTo>
                    <a:pt x="817" y="2731"/>
                  </a:lnTo>
                  <a:lnTo>
                    <a:pt x="795" y="2733"/>
                  </a:lnTo>
                  <a:lnTo>
                    <a:pt x="723" y="2730"/>
                  </a:lnTo>
                  <a:lnTo>
                    <a:pt x="652" y="2720"/>
                  </a:lnTo>
                  <a:lnTo>
                    <a:pt x="583" y="2704"/>
                  </a:lnTo>
                  <a:lnTo>
                    <a:pt x="517" y="2683"/>
                  </a:lnTo>
                  <a:lnTo>
                    <a:pt x="454" y="2656"/>
                  </a:lnTo>
                  <a:lnTo>
                    <a:pt x="394" y="2624"/>
                  </a:lnTo>
                  <a:lnTo>
                    <a:pt x="337" y="2587"/>
                  </a:lnTo>
                  <a:lnTo>
                    <a:pt x="283" y="2546"/>
                  </a:lnTo>
                  <a:lnTo>
                    <a:pt x="233" y="2499"/>
                  </a:lnTo>
                  <a:lnTo>
                    <a:pt x="187" y="2449"/>
                  </a:lnTo>
                  <a:lnTo>
                    <a:pt x="146" y="2396"/>
                  </a:lnTo>
                  <a:lnTo>
                    <a:pt x="109" y="2338"/>
                  </a:lnTo>
                  <a:lnTo>
                    <a:pt x="76" y="2277"/>
                  </a:lnTo>
                  <a:lnTo>
                    <a:pt x="50" y="2214"/>
                  </a:lnTo>
                  <a:lnTo>
                    <a:pt x="29" y="2148"/>
                  </a:lnTo>
                  <a:lnTo>
                    <a:pt x="13" y="2079"/>
                  </a:lnTo>
                  <a:lnTo>
                    <a:pt x="3" y="2009"/>
                  </a:lnTo>
                  <a:lnTo>
                    <a:pt x="0" y="1936"/>
                  </a:lnTo>
                  <a:lnTo>
                    <a:pt x="0" y="839"/>
                  </a:lnTo>
                  <a:lnTo>
                    <a:pt x="2" y="819"/>
                  </a:lnTo>
                  <a:lnTo>
                    <a:pt x="9" y="801"/>
                  </a:lnTo>
                  <a:lnTo>
                    <a:pt x="19" y="783"/>
                  </a:lnTo>
                  <a:lnTo>
                    <a:pt x="33" y="769"/>
                  </a:lnTo>
                  <a:lnTo>
                    <a:pt x="50" y="758"/>
                  </a:lnTo>
                  <a:lnTo>
                    <a:pt x="54" y="756"/>
                  </a:lnTo>
                  <a:lnTo>
                    <a:pt x="64" y="751"/>
                  </a:lnTo>
                  <a:lnTo>
                    <a:pt x="78" y="744"/>
                  </a:lnTo>
                  <a:lnTo>
                    <a:pt x="99" y="733"/>
                  </a:lnTo>
                  <a:lnTo>
                    <a:pt x="122" y="722"/>
                  </a:lnTo>
                  <a:lnTo>
                    <a:pt x="152" y="710"/>
                  </a:lnTo>
                  <a:lnTo>
                    <a:pt x="185" y="696"/>
                  </a:lnTo>
                  <a:lnTo>
                    <a:pt x="224" y="680"/>
                  </a:lnTo>
                  <a:lnTo>
                    <a:pt x="267" y="663"/>
                  </a:lnTo>
                  <a:lnTo>
                    <a:pt x="314" y="645"/>
                  </a:lnTo>
                  <a:lnTo>
                    <a:pt x="365" y="627"/>
                  </a:lnTo>
                  <a:lnTo>
                    <a:pt x="421" y="609"/>
                  </a:lnTo>
                  <a:lnTo>
                    <a:pt x="481" y="589"/>
                  </a:lnTo>
                  <a:lnTo>
                    <a:pt x="544" y="571"/>
                  </a:lnTo>
                  <a:lnTo>
                    <a:pt x="612" y="552"/>
                  </a:lnTo>
                  <a:lnTo>
                    <a:pt x="683" y="533"/>
                  </a:lnTo>
                  <a:lnTo>
                    <a:pt x="760" y="515"/>
                  </a:lnTo>
                  <a:lnTo>
                    <a:pt x="838" y="497"/>
                  </a:lnTo>
                  <a:lnTo>
                    <a:pt x="921" y="481"/>
                  </a:lnTo>
                  <a:lnTo>
                    <a:pt x="942" y="393"/>
                  </a:lnTo>
                  <a:lnTo>
                    <a:pt x="957" y="341"/>
                  </a:lnTo>
                  <a:lnTo>
                    <a:pt x="977" y="291"/>
                  </a:lnTo>
                  <a:lnTo>
                    <a:pt x="1002" y="245"/>
                  </a:lnTo>
                  <a:lnTo>
                    <a:pt x="1030" y="202"/>
                  </a:lnTo>
                  <a:lnTo>
                    <a:pt x="1064" y="162"/>
                  </a:lnTo>
                  <a:lnTo>
                    <a:pt x="1101" y="126"/>
                  </a:lnTo>
                  <a:lnTo>
                    <a:pt x="1140" y="94"/>
                  </a:lnTo>
                  <a:lnTo>
                    <a:pt x="1184" y="66"/>
                  </a:lnTo>
                  <a:lnTo>
                    <a:pt x="1230" y="43"/>
                  </a:lnTo>
                  <a:lnTo>
                    <a:pt x="1279" y="25"/>
                  </a:lnTo>
                  <a:lnTo>
                    <a:pt x="1329" y="11"/>
                  </a:lnTo>
                  <a:lnTo>
                    <a:pt x="1382" y="3"/>
                  </a:lnTo>
                  <a:lnTo>
                    <a:pt x="14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p:cNvSpPr>
            <p:nvPr/>
          </p:nvSpPr>
          <p:spPr bwMode="auto">
            <a:xfrm>
              <a:off x="1719263" y="2705101"/>
              <a:ext cx="57150" cy="31750"/>
            </a:xfrm>
            <a:custGeom>
              <a:avLst/>
              <a:gdLst>
                <a:gd name="T0" fmla="*/ 405 w 498"/>
                <a:gd name="T1" fmla="*/ 0 h 275"/>
                <a:gd name="T2" fmla="*/ 425 w 498"/>
                <a:gd name="T3" fmla="*/ 2 h 275"/>
                <a:gd name="T4" fmla="*/ 445 w 498"/>
                <a:gd name="T5" fmla="*/ 9 h 275"/>
                <a:gd name="T6" fmla="*/ 462 w 498"/>
                <a:gd name="T7" fmla="*/ 20 h 275"/>
                <a:gd name="T8" fmla="*/ 476 w 498"/>
                <a:gd name="T9" fmla="*/ 34 h 275"/>
                <a:gd name="T10" fmla="*/ 487 w 498"/>
                <a:gd name="T11" fmla="*/ 51 h 275"/>
                <a:gd name="T12" fmla="*/ 495 w 498"/>
                <a:gd name="T13" fmla="*/ 72 h 275"/>
                <a:gd name="T14" fmla="*/ 498 w 498"/>
                <a:gd name="T15" fmla="*/ 93 h 275"/>
                <a:gd name="T16" fmla="*/ 496 w 498"/>
                <a:gd name="T17" fmla="*/ 114 h 275"/>
                <a:gd name="T18" fmla="*/ 488 w 498"/>
                <a:gd name="T19" fmla="*/ 133 h 275"/>
                <a:gd name="T20" fmla="*/ 478 w 498"/>
                <a:gd name="T21" fmla="*/ 150 h 275"/>
                <a:gd name="T22" fmla="*/ 464 w 498"/>
                <a:gd name="T23" fmla="*/ 165 h 275"/>
                <a:gd name="T24" fmla="*/ 447 w 498"/>
                <a:gd name="T25" fmla="*/ 176 h 275"/>
                <a:gd name="T26" fmla="*/ 426 w 498"/>
                <a:gd name="T27" fmla="*/ 183 h 275"/>
                <a:gd name="T28" fmla="*/ 323 w 498"/>
                <a:gd name="T29" fmla="*/ 210 h 275"/>
                <a:gd name="T30" fmla="*/ 221 w 498"/>
                <a:gd name="T31" fmla="*/ 238 h 275"/>
                <a:gd name="T32" fmla="*/ 122 w 498"/>
                <a:gd name="T33" fmla="*/ 270 h 275"/>
                <a:gd name="T34" fmla="*/ 108 w 498"/>
                <a:gd name="T35" fmla="*/ 274 h 275"/>
                <a:gd name="T36" fmla="*/ 92 w 498"/>
                <a:gd name="T37" fmla="*/ 275 h 275"/>
                <a:gd name="T38" fmla="*/ 74 w 498"/>
                <a:gd name="T39" fmla="*/ 273 h 275"/>
                <a:gd name="T40" fmla="*/ 56 w 498"/>
                <a:gd name="T41" fmla="*/ 267 h 275"/>
                <a:gd name="T42" fmla="*/ 39 w 498"/>
                <a:gd name="T43" fmla="*/ 258 h 275"/>
                <a:gd name="T44" fmla="*/ 25 w 498"/>
                <a:gd name="T45" fmla="*/ 244 h 275"/>
                <a:gd name="T46" fmla="*/ 13 w 498"/>
                <a:gd name="T47" fmla="*/ 229 h 275"/>
                <a:gd name="T48" fmla="*/ 4 w 498"/>
                <a:gd name="T49" fmla="*/ 211 h 275"/>
                <a:gd name="T50" fmla="*/ 0 w 498"/>
                <a:gd name="T51" fmla="*/ 189 h 275"/>
                <a:gd name="T52" fmla="*/ 1 w 498"/>
                <a:gd name="T53" fmla="*/ 169 h 275"/>
                <a:gd name="T54" fmla="*/ 6 w 498"/>
                <a:gd name="T55" fmla="*/ 149 h 275"/>
                <a:gd name="T56" fmla="*/ 15 w 498"/>
                <a:gd name="T57" fmla="*/ 131 h 275"/>
                <a:gd name="T58" fmla="*/ 27 w 498"/>
                <a:gd name="T59" fmla="*/ 115 h 275"/>
                <a:gd name="T60" fmla="*/ 44 w 498"/>
                <a:gd name="T61" fmla="*/ 102 h 275"/>
                <a:gd name="T62" fmla="*/ 63 w 498"/>
                <a:gd name="T63" fmla="*/ 93 h 275"/>
                <a:gd name="T64" fmla="*/ 168 w 498"/>
                <a:gd name="T65" fmla="*/ 60 h 275"/>
                <a:gd name="T66" fmla="*/ 275 w 498"/>
                <a:gd name="T67" fmla="*/ 31 h 275"/>
                <a:gd name="T68" fmla="*/ 384 w 498"/>
                <a:gd name="T69" fmla="*/ 3 h 275"/>
                <a:gd name="T70" fmla="*/ 405 w 498"/>
                <a:gd name="T7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8" h="275">
                  <a:moveTo>
                    <a:pt x="405" y="0"/>
                  </a:moveTo>
                  <a:lnTo>
                    <a:pt x="425" y="2"/>
                  </a:lnTo>
                  <a:lnTo>
                    <a:pt x="445" y="9"/>
                  </a:lnTo>
                  <a:lnTo>
                    <a:pt x="462" y="20"/>
                  </a:lnTo>
                  <a:lnTo>
                    <a:pt x="476" y="34"/>
                  </a:lnTo>
                  <a:lnTo>
                    <a:pt x="487" y="51"/>
                  </a:lnTo>
                  <a:lnTo>
                    <a:pt x="495" y="72"/>
                  </a:lnTo>
                  <a:lnTo>
                    <a:pt x="498" y="93"/>
                  </a:lnTo>
                  <a:lnTo>
                    <a:pt x="496" y="114"/>
                  </a:lnTo>
                  <a:lnTo>
                    <a:pt x="488" y="133"/>
                  </a:lnTo>
                  <a:lnTo>
                    <a:pt x="478" y="150"/>
                  </a:lnTo>
                  <a:lnTo>
                    <a:pt x="464" y="165"/>
                  </a:lnTo>
                  <a:lnTo>
                    <a:pt x="447" y="176"/>
                  </a:lnTo>
                  <a:lnTo>
                    <a:pt x="426" y="183"/>
                  </a:lnTo>
                  <a:lnTo>
                    <a:pt x="323" y="210"/>
                  </a:lnTo>
                  <a:lnTo>
                    <a:pt x="221" y="238"/>
                  </a:lnTo>
                  <a:lnTo>
                    <a:pt x="122" y="270"/>
                  </a:lnTo>
                  <a:lnTo>
                    <a:pt x="108" y="274"/>
                  </a:lnTo>
                  <a:lnTo>
                    <a:pt x="92" y="275"/>
                  </a:lnTo>
                  <a:lnTo>
                    <a:pt x="74" y="273"/>
                  </a:lnTo>
                  <a:lnTo>
                    <a:pt x="56" y="267"/>
                  </a:lnTo>
                  <a:lnTo>
                    <a:pt x="39" y="258"/>
                  </a:lnTo>
                  <a:lnTo>
                    <a:pt x="25" y="244"/>
                  </a:lnTo>
                  <a:lnTo>
                    <a:pt x="13" y="229"/>
                  </a:lnTo>
                  <a:lnTo>
                    <a:pt x="4" y="211"/>
                  </a:lnTo>
                  <a:lnTo>
                    <a:pt x="0" y="189"/>
                  </a:lnTo>
                  <a:lnTo>
                    <a:pt x="1" y="169"/>
                  </a:lnTo>
                  <a:lnTo>
                    <a:pt x="6" y="149"/>
                  </a:lnTo>
                  <a:lnTo>
                    <a:pt x="15" y="131"/>
                  </a:lnTo>
                  <a:lnTo>
                    <a:pt x="27" y="115"/>
                  </a:lnTo>
                  <a:lnTo>
                    <a:pt x="44" y="102"/>
                  </a:lnTo>
                  <a:lnTo>
                    <a:pt x="63" y="93"/>
                  </a:lnTo>
                  <a:lnTo>
                    <a:pt x="168" y="60"/>
                  </a:lnTo>
                  <a:lnTo>
                    <a:pt x="275" y="31"/>
                  </a:lnTo>
                  <a:lnTo>
                    <a:pt x="384" y="3"/>
                  </a:lnTo>
                  <a:lnTo>
                    <a:pt x="4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noEditPoints="1"/>
            </p:cNvSpPr>
            <p:nvPr/>
          </p:nvSpPr>
          <p:spPr bwMode="auto">
            <a:xfrm>
              <a:off x="1763713" y="2744788"/>
              <a:ext cx="242888" cy="242888"/>
            </a:xfrm>
            <a:custGeom>
              <a:avLst/>
              <a:gdLst>
                <a:gd name="T0" fmla="*/ 917 w 2136"/>
                <a:gd name="T1" fmla="*/ 200 h 2144"/>
                <a:gd name="T2" fmla="*/ 708 w 2136"/>
                <a:gd name="T3" fmla="*/ 264 h 2144"/>
                <a:gd name="T4" fmla="*/ 524 w 2136"/>
                <a:gd name="T5" fmla="*/ 375 h 2144"/>
                <a:gd name="T6" fmla="*/ 373 w 2136"/>
                <a:gd name="T7" fmla="*/ 526 h 2144"/>
                <a:gd name="T8" fmla="*/ 262 w 2136"/>
                <a:gd name="T9" fmla="*/ 711 h 2144"/>
                <a:gd name="T10" fmla="*/ 197 w 2136"/>
                <a:gd name="T11" fmla="*/ 922 h 2144"/>
                <a:gd name="T12" fmla="*/ 188 w 2136"/>
                <a:gd name="T13" fmla="*/ 1148 h 2144"/>
                <a:gd name="T14" fmla="*/ 235 w 2136"/>
                <a:gd name="T15" fmla="*/ 1366 h 2144"/>
                <a:gd name="T16" fmla="*/ 331 w 2136"/>
                <a:gd name="T17" fmla="*/ 1560 h 2144"/>
                <a:gd name="T18" fmla="*/ 469 w 2136"/>
                <a:gd name="T19" fmla="*/ 1723 h 2144"/>
                <a:gd name="T20" fmla="*/ 643 w 2136"/>
                <a:gd name="T21" fmla="*/ 1849 h 2144"/>
                <a:gd name="T22" fmla="*/ 845 w 2136"/>
                <a:gd name="T23" fmla="*/ 1929 h 2144"/>
                <a:gd name="T24" fmla="*/ 1068 w 2136"/>
                <a:gd name="T25" fmla="*/ 1958 h 2144"/>
                <a:gd name="T26" fmla="*/ 1290 w 2136"/>
                <a:gd name="T27" fmla="*/ 1929 h 2144"/>
                <a:gd name="T28" fmla="*/ 1493 w 2136"/>
                <a:gd name="T29" fmla="*/ 1849 h 2144"/>
                <a:gd name="T30" fmla="*/ 1666 w 2136"/>
                <a:gd name="T31" fmla="*/ 1723 h 2144"/>
                <a:gd name="T32" fmla="*/ 1804 w 2136"/>
                <a:gd name="T33" fmla="*/ 1559 h 2144"/>
                <a:gd name="T34" fmla="*/ 1901 w 2136"/>
                <a:gd name="T35" fmla="*/ 1365 h 2144"/>
                <a:gd name="T36" fmla="*/ 1948 w 2136"/>
                <a:gd name="T37" fmla="*/ 1148 h 2144"/>
                <a:gd name="T38" fmla="*/ 1937 w 2136"/>
                <a:gd name="T39" fmla="*/ 920 h 2144"/>
                <a:gd name="T40" fmla="*/ 1873 w 2136"/>
                <a:gd name="T41" fmla="*/ 711 h 2144"/>
                <a:gd name="T42" fmla="*/ 1762 w 2136"/>
                <a:gd name="T43" fmla="*/ 526 h 2144"/>
                <a:gd name="T44" fmla="*/ 1612 w 2136"/>
                <a:gd name="T45" fmla="*/ 375 h 2144"/>
                <a:gd name="T46" fmla="*/ 1427 w 2136"/>
                <a:gd name="T47" fmla="*/ 263 h 2144"/>
                <a:gd name="T48" fmla="*/ 1218 w 2136"/>
                <a:gd name="T49" fmla="*/ 200 h 2144"/>
                <a:gd name="T50" fmla="*/ 1068 w 2136"/>
                <a:gd name="T51" fmla="*/ 0 h 2144"/>
                <a:gd name="T52" fmla="*/ 1312 w 2136"/>
                <a:gd name="T53" fmla="*/ 29 h 2144"/>
                <a:gd name="T54" fmla="*/ 1537 w 2136"/>
                <a:gd name="T55" fmla="*/ 110 h 2144"/>
                <a:gd name="T56" fmla="*/ 1736 w 2136"/>
                <a:gd name="T57" fmla="*/ 236 h 2144"/>
                <a:gd name="T58" fmla="*/ 1901 w 2136"/>
                <a:gd name="T59" fmla="*/ 403 h 2144"/>
                <a:gd name="T60" fmla="*/ 2027 w 2136"/>
                <a:gd name="T61" fmla="*/ 602 h 2144"/>
                <a:gd name="T62" fmla="*/ 2108 w 2136"/>
                <a:gd name="T63" fmla="*/ 827 h 2144"/>
                <a:gd name="T64" fmla="*/ 2136 w 2136"/>
                <a:gd name="T65" fmla="*/ 1073 h 2144"/>
                <a:gd name="T66" fmla="*/ 2108 w 2136"/>
                <a:gd name="T67" fmla="*/ 1318 h 2144"/>
                <a:gd name="T68" fmla="*/ 2027 w 2136"/>
                <a:gd name="T69" fmla="*/ 1543 h 2144"/>
                <a:gd name="T70" fmla="*/ 1901 w 2136"/>
                <a:gd name="T71" fmla="*/ 1743 h 2144"/>
                <a:gd name="T72" fmla="*/ 1736 w 2136"/>
                <a:gd name="T73" fmla="*/ 1908 h 2144"/>
                <a:gd name="T74" fmla="*/ 1537 w 2136"/>
                <a:gd name="T75" fmla="*/ 2035 h 2144"/>
                <a:gd name="T76" fmla="*/ 1312 w 2136"/>
                <a:gd name="T77" fmla="*/ 2115 h 2144"/>
                <a:gd name="T78" fmla="*/ 1068 w 2136"/>
                <a:gd name="T79" fmla="*/ 2144 h 2144"/>
                <a:gd name="T80" fmla="*/ 823 w 2136"/>
                <a:gd name="T81" fmla="*/ 2115 h 2144"/>
                <a:gd name="T82" fmla="*/ 599 w 2136"/>
                <a:gd name="T83" fmla="*/ 2035 h 2144"/>
                <a:gd name="T84" fmla="*/ 400 w 2136"/>
                <a:gd name="T85" fmla="*/ 1908 h 2144"/>
                <a:gd name="T86" fmla="*/ 234 w 2136"/>
                <a:gd name="T87" fmla="*/ 1741 h 2144"/>
                <a:gd name="T88" fmla="*/ 108 w 2136"/>
                <a:gd name="T89" fmla="*/ 1542 h 2144"/>
                <a:gd name="T90" fmla="*/ 27 w 2136"/>
                <a:gd name="T91" fmla="*/ 1317 h 2144"/>
                <a:gd name="T92" fmla="*/ 0 w 2136"/>
                <a:gd name="T93" fmla="*/ 1072 h 2144"/>
                <a:gd name="T94" fmla="*/ 27 w 2136"/>
                <a:gd name="T95" fmla="*/ 827 h 2144"/>
                <a:gd name="T96" fmla="*/ 108 w 2136"/>
                <a:gd name="T97" fmla="*/ 601 h 2144"/>
                <a:gd name="T98" fmla="*/ 234 w 2136"/>
                <a:gd name="T99" fmla="*/ 402 h 2144"/>
                <a:gd name="T100" fmla="*/ 400 w 2136"/>
                <a:gd name="T101" fmla="*/ 236 h 2144"/>
                <a:gd name="T102" fmla="*/ 599 w 2136"/>
                <a:gd name="T103" fmla="*/ 110 h 2144"/>
                <a:gd name="T104" fmla="*/ 823 w 2136"/>
                <a:gd name="T105" fmla="*/ 29 h 2144"/>
                <a:gd name="T106" fmla="*/ 1068 w 2136"/>
                <a:gd name="T107" fmla="*/ 0 h 2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36" h="2144">
                  <a:moveTo>
                    <a:pt x="1068" y="186"/>
                  </a:moveTo>
                  <a:lnTo>
                    <a:pt x="992" y="189"/>
                  </a:lnTo>
                  <a:lnTo>
                    <a:pt x="917" y="200"/>
                  </a:lnTo>
                  <a:lnTo>
                    <a:pt x="845" y="215"/>
                  </a:lnTo>
                  <a:lnTo>
                    <a:pt x="776" y="236"/>
                  </a:lnTo>
                  <a:lnTo>
                    <a:pt x="708" y="264"/>
                  </a:lnTo>
                  <a:lnTo>
                    <a:pt x="643" y="296"/>
                  </a:lnTo>
                  <a:lnTo>
                    <a:pt x="582" y="333"/>
                  </a:lnTo>
                  <a:lnTo>
                    <a:pt x="524" y="375"/>
                  </a:lnTo>
                  <a:lnTo>
                    <a:pt x="469" y="421"/>
                  </a:lnTo>
                  <a:lnTo>
                    <a:pt x="419" y="472"/>
                  </a:lnTo>
                  <a:lnTo>
                    <a:pt x="373" y="526"/>
                  </a:lnTo>
                  <a:lnTo>
                    <a:pt x="331" y="586"/>
                  </a:lnTo>
                  <a:lnTo>
                    <a:pt x="294" y="647"/>
                  </a:lnTo>
                  <a:lnTo>
                    <a:pt x="262" y="711"/>
                  </a:lnTo>
                  <a:lnTo>
                    <a:pt x="235" y="779"/>
                  </a:lnTo>
                  <a:lnTo>
                    <a:pt x="214" y="849"/>
                  </a:lnTo>
                  <a:lnTo>
                    <a:pt x="197" y="922"/>
                  </a:lnTo>
                  <a:lnTo>
                    <a:pt x="188" y="996"/>
                  </a:lnTo>
                  <a:lnTo>
                    <a:pt x="185" y="1073"/>
                  </a:lnTo>
                  <a:lnTo>
                    <a:pt x="188" y="1148"/>
                  </a:lnTo>
                  <a:lnTo>
                    <a:pt x="197" y="1223"/>
                  </a:lnTo>
                  <a:lnTo>
                    <a:pt x="214" y="1295"/>
                  </a:lnTo>
                  <a:lnTo>
                    <a:pt x="235" y="1366"/>
                  </a:lnTo>
                  <a:lnTo>
                    <a:pt x="262" y="1433"/>
                  </a:lnTo>
                  <a:lnTo>
                    <a:pt x="294" y="1498"/>
                  </a:lnTo>
                  <a:lnTo>
                    <a:pt x="331" y="1560"/>
                  </a:lnTo>
                  <a:lnTo>
                    <a:pt x="373" y="1618"/>
                  </a:lnTo>
                  <a:lnTo>
                    <a:pt x="419" y="1672"/>
                  </a:lnTo>
                  <a:lnTo>
                    <a:pt x="469" y="1723"/>
                  </a:lnTo>
                  <a:lnTo>
                    <a:pt x="524" y="1769"/>
                  </a:lnTo>
                  <a:lnTo>
                    <a:pt x="582" y="1811"/>
                  </a:lnTo>
                  <a:lnTo>
                    <a:pt x="643" y="1849"/>
                  </a:lnTo>
                  <a:lnTo>
                    <a:pt x="708" y="1880"/>
                  </a:lnTo>
                  <a:lnTo>
                    <a:pt x="776" y="1908"/>
                  </a:lnTo>
                  <a:lnTo>
                    <a:pt x="845" y="1929"/>
                  </a:lnTo>
                  <a:lnTo>
                    <a:pt x="917" y="1945"/>
                  </a:lnTo>
                  <a:lnTo>
                    <a:pt x="992" y="1955"/>
                  </a:lnTo>
                  <a:lnTo>
                    <a:pt x="1068" y="1958"/>
                  </a:lnTo>
                  <a:lnTo>
                    <a:pt x="1143" y="1955"/>
                  </a:lnTo>
                  <a:lnTo>
                    <a:pt x="1218" y="1945"/>
                  </a:lnTo>
                  <a:lnTo>
                    <a:pt x="1290" y="1929"/>
                  </a:lnTo>
                  <a:lnTo>
                    <a:pt x="1360" y="1908"/>
                  </a:lnTo>
                  <a:lnTo>
                    <a:pt x="1427" y="1880"/>
                  </a:lnTo>
                  <a:lnTo>
                    <a:pt x="1493" y="1849"/>
                  </a:lnTo>
                  <a:lnTo>
                    <a:pt x="1554" y="1811"/>
                  </a:lnTo>
                  <a:lnTo>
                    <a:pt x="1612" y="1769"/>
                  </a:lnTo>
                  <a:lnTo>
                    <a:pt x="1666" y="1723"/>
                  </a:lnTo>
                  <a:lnTo>
                    <a:pt x="1717" y="1672"/>
                  </a:lnTo>
                  <a:lnTo>
                    <a:pt x="1762" y="1617"/>
                  </a:lnTo>
                  <a:lnTo>
                    <a:pt x="1804" y="1559"/>
                  </a:lnTo>
                  <a:lnTo>
                    <a:pt x="1842" y="1497"/>
                  </a:lnTo>
                  <a:lnTo>
                    <a:pt x="1873" y="1433"/>
                  </a:lnTo>
                  <a:lnTo>
                    <a:pt x="1901" y="1365"/>
                  </a:lnTo>
                  <a:lnTo>
                    <a:pt x="1922" y="1295"/>
                  </a:lnTo>
                  <a:lnTo>
                    <a:pt x="1937" y="1223"/>
                  </a:lnTo>
                  <a:lnTo>
                    <a:pt x="1948" y="1148"/>
                  </a:lnTo>
                  <a:lnTo>
                    <a:pt x="1951" y="1072"/>
                  </a:lnTo>
                  <a:lnTo>
                    <a:pt x="1948" y="995"/>
                  </a:lnTo>
                  <a:lnTo>
                    <a:pt x="1937" y="920"/>
                  </a:lnTo>
                  <a:lnTo>
                    <a:pt x="1922" y="849"/>
                  </a:lnTo>
                  <a:lnTo>
                    <a:pt x="1901" y="779"/>
                  </a:lnTo>
                  <a:lnTo>
                    <a:pt x="1873" y="711"/>
                  </a:lnTo>
                  <a:lnTo>
                    <a:pt x="1842" y="646"/>
                  </a:lnTo>
                  <a:lnTo>
                    <a:pt x="1804" y="585"/>
                  </a:lnTo>
                  <a:lnTo>
                    <a:pt x="1762" y="526"/>
                  </a:lnTo>
                  <a:lnTo>
                    <a:pt x="1717" y="472"/>
                  </a:lnTo>
                  <a:lnTo>
                    <a:pt x="1666" y="421"/>
                  </a:lnTo>
                  <a:lnTo>
                    <a:pt x="1612" y="375"/>
                  </a:lnTo>
                  <a:lnTo>
                    <a:pt x="1554" y="333"/>
                  </a:lnTo>
                  <a:lnTo>
                    <a:pt x="1493" y="296"/>
                  </a:lnTo>
                  <a:lnTo>
                    <a:pt x="1427" y="263"/>
                  </a:lnTo>
                  <a:lnTo>
                    <a:pt x="1360" y="236"/>
                  </a:lnTo>
                  <a:lnTo>
                    <a:pt x="1290" y="215"/>
                  </a:lnTo>
                  <a:lnTo>
                    <a:pt x="1218" y="200"/>
                  </a:lnTo>
                  <a:lnTo>
                    <a:pt x="1143" y="189"/>
                  </a:lnTo>
                  <a:lnTo>
                    <a:pt x="1068" y="186"/>
                  </a:lnTo>
                  <a:close/>
                  <a:moveTo>
                    <a:pt x="1068" y="0"/>
                  </a:moveTo>
                  <a:lnTo>
                    <a:pt x="1151" y="3"/>
                  </a:lnTo>
                  <a:lnTo>
                    <a:pt x="1233" y="13"/>
                  </a:lnTo>
                  <a:lnTo>
                    <a:pt x="1312" y="29"/>
                  </a:lnTo>
                  <a:lnTo>
                    <a:pt x="1390" y="50"/>
                  </a:lnTo>
                  <a:lnTo>
                    <a:pt x="1465" y="77"/>
                  </a:lnTo>
                  <a:lnTo>
                    <a:pt x="1537" y="110"/>
                  </a:lnTo>
                  <a:lnTo>
                    <a:pt x="1607" y="146"/>
                  </a:lnTo>
                  <a:lnTo>
                    <a:pt x="1673" y="189"/>
                  </a:lnTo>
                  <a:lnTo>
                    <a:pt x="1736" y="236"/>
                  </a:lnTo>
                  <a:lnTo>
                    <a:pt x="1795" y="287"/>
                  </a:lnTo>
                  <a:lnTo>
                    <a:pt x="1850" y="343"/>
                  </a:lnTo>
                  <a:lnTo>
                    <a:pt x="1901" y="403"/>
                  </a:lnTo>
                  <a:lnTo>
                    <a:pt x="1948" y="465"/>
                  </a:lnTo>
                  <a:lnTo>
                    <a:pt x="1990" y="531"/>
                  </a:lnTo>
                  <a:lnTo>
                    <a:pt x="2027" y="602"/>
                  </a:lnTo>
                  <a:lnTo>
                    <a:pt x="2060" y="674"/>
                  </a:lnTo>
                  <a:lnTo>
                    <a:pt x="2086" y="749"/>
                  </a:lnTo>
                  <a:lnTo>
                    <a:pt x="2108" y="827"/>
                  </a:lnTo>
                  <a:lnTo>
                    <a:pt x="2124" y="907"/>
                  </a:lnTo>
                  <a:lnTo>
                    <a:pt x="2133" y="989"/>
                  </a:lnTo>
                  <a:lnTo>
                    <a:pt x="2136" y="1073"/>
                  </a:lnTo>
                  <a:lnTo>
                    <a:pt x="2133" y="1156"/>
                  </a:lnTo>
                  <a:lnTo>
                    <a:pt x="2124" y="1238"/>
                  </a:lnTo>
                  <a:lnTo>
                    <a:pt x="2108" y="1318"/>
                  </a:lnTo>
                  <a:lnTo>
                    <a:pt x="2086" y="1395"/>
                  </a:lnTo>
                  <a:lnTo>
                    <a:pt x="2060" y="1471"/>
                  </a:lnTo>
                  <a:lnTo>
                    <a:pt x="2027" y="1543"/>
                  </a:lnTo>
                  <a:lnTo>
                    <a:pt x="1990" y="1613"/>
                  </a:lnTo>
                  <a:lnTo>
                    <a:pt x="1948" y="1679"/>
                  </a:lnTo>
                  <a:lnTo>
                    <a:pt x="1901" y="1743"/>
                  </a:lnTo>
                  <a:lnTo>
                    <a:pt x="1850" y="1802"/>
                  </a:lnTo>
                  <a:lnTo>
                    <a:pt x="1795" y="1857"/>
                  </a:lnTo>
                  <a:lnTo>
                    <a:pt x="1736" y="1908"/>
                  </a:lnTo>
                  <a:lnTo>
                    <a:pt x="1673" y="1955"/>
                  </a:lnTo>
                  <a:lnTo>
                    <a:pt x="1607" y="1998"/>
                  </a:lnTo>
                  <a:lnTo>
                    <a:pt x="1537" y="2035"/>
                  </a:lnTo>
                  <a:lnTo>
                    <a:pt x="1465" y="2067"/>
                  </a:lnTo>
                  <a:lnTo>
                    <a:pt x="1390" y="2094"/>
                  </a:lnTo>
                  <a:lnTo>
                    <a:pt x="1312" y="2115"/>
                  </a:lnTo>
                  <a:lnTo>
                    <a:pt x="1233" y="2132"/>
                  </a:lnTo>
                  <a:lnTo>
                    <a:pt x="1151" y="2141"/>
                  </a:lnTo>
                  <a:lnTo>
                    <a:pt x="1068" y="2144"/>
                  </a:lnTo>
                  <a:lnTo>
                    <a:pt x="984" y="2141"/>
                  </a:lnTo>
                  <a:lnTo>
                    <a:pt x="903" y="2132"/>
                  </a:lnTo>
                  <a:lnTo>
                    <a:pt x="823" y="2115"/>
                  </a:lnTo>
                  <a:lnTo>
                    <a:pt x="745" y="2094"/>
                  </a:lnTo>
                  <a:lnTo>
                    <a:pt x="671" y="2067"/>
                  </a:lnTo>
                  <a:lnTo>
                    <a:pt x="599" y="2035"/>
                  </a:lnTo>
                  <a:lnTo>
                    <a:pt x="529" y="1997"/>
                  </a:lnTo>
                  <a:lnTo>
                    <a:pt x="463" y="1955"/>
                  </a:lnTo>
                  <a:lnTo>
                    <a:pt x="400" y="1908"/>
                  </a:lnTo>
                  <a:lnTo>
                    <a:pt x="341" y="1857"/>
                  </a:lnTo>
                  <a:lnTo>
                    <a:pt x="286" y="1801"/>
                  </a:lnTo>
                  <a:lnTo>
                    <a:pt x="234" y="1741"/>
                  </a:lnTo>
                  <a:lnTo>
                    <a:pt x="187" y="1679"/>
                  </a:lnTo>
                  <a:lnTo>
                    <a:pt x="145" y="1612"/>
                  </a:lnTo>
                  <a:lnTo>
                    <a:pt x="108" y="1542"/>
                  </a:lnTo>
                  <a:lnTo>
                    <a:pt x="76" y="1470"/>
                  </a:lnTo>
                  <a:lnTo>
                    <a:pt x="49" y="1395"/>
                  </a:lnTo>
                  <a:lnTo>
                    <a:pt x="27" y="1317"/>
                  </a:lnTo>
                  <a:lnTo>
                    <a:pt x="12" y="1237"/>
                  </a:lnTo>
                  <a:lnTo>
                    <a:pt x="3" y="1155"/>
                  </a:lnTo>
                  <a:lnTo>
                    <a:pt x="0" y="1072"/>
                  </a:lnTo>
                  <a:lnTo>
                    <a:pt x="3" y="988"/>
                  </a:lnTo>
                  <a:lnTo>
                    <a:pt x="12" y="906"/>
                  </a:lnTo>
                  <a:lnTo>
                    <a:pt x="27" y="827"/>
                  </a:lnTo>
                  <a:lnTo>
                    <a:pt x="49" y="749"/>
                  </a:lnTo>
                  <a:lnTo>
                    <a:pt x="76" y="673"/>
                  </a:lnTo>
                  <a:lnTo>
                    <a:pt x="108" y="601"/>
                  </a:lnTo>
                  <a:lnTo>
                    <a:pt x="145" y="531"/>
                  </a:lnTo>
                  <a:lnTo>
                    <a:pt x="187" y="465"/>
                  </a:lnTo>
                  <a:lnTo>
                    <a:pt x="234" y="402"/>
                  </a:lnTo>
                  <a:lnTo>
                    <a:pt x="286" y="343"/>
                  </a:lnTo>
                  <a:lnTo>
                    <a:pt x="341" y="287"/>
                  </a:lnTo>
                  <a:lnTo>
                    <a:pt x="400" y="236"/>
                  </a:lnTo>
                  <a:lnTo>
                    <a:pt x="463" y="189"/>
                  </a:lnTo>
                  <a:lnTo>
                    <a:pt x="529" y="146"/>
                  </a:lnTo>
                  <a:lnTo>
                    <a:pt x="599" y="110"/>
                  </a:lnTo>
                  <a:lnTo>
                    <a:pt x="671" y="77"/>
                  </a:lnTo>
                  <a:lnTo>
                    <a:pt x="745" y="50"/>
                  </a:lnTo>
                  <a:lnTo>
                    <a:pt x="823" y="29"/>
                  </a:lnTo>
                  <a:lnTo>
                    <a:pt x="903" y="13"/>
                  </a:lnTo>
                  <a:lnTo>
                    <a:pt x="984" y="3"/>
                  </a:lnTo>
                  <a:lnTo>
                    <a:pt x="10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4" name="TextBox 43"/>
          <p:cNvSpPr txBox="1"/>
          <p:nvPr/>
        </p:nvSpPr>
        <p:spPr>
          <a:xfrm>
            <a:off x="1064875" y="2502354"/>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45" name="Isosceles Triangle 44"/>
          <p:cNvSpPr/>
          <p:nvPr/>
        </p:nvSpPr>
        <p:spPr>
          <a:xfrm flipV="1">
            <a:off x="1121951" y="5297673"/>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Isosceles Triangle 45"/>
          <p:cNvSpPr/>
          <p:nvPr/>
        </p:nvSpPr>
        <p:spPr>
          <a:xfrm rot="10800000" flipV="1">
            <a:off x="1307878" y="5297673"/>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TextBox 47"/>
          <p:cNvSpPr txBox="1"/>
          <p:nvPr/>
        </p:nvSpPr>
        <p:spPr>
          <a:xfrm>
            <a:off x="7912979" y="2692720"/>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49" name="TextBox 48"/>
          <p:cNvSpPr txBox="1"/>
          <p:nvPr/>
        </p:nvSpPr>
        <p:spPr>
          <a:xfrm>
            <a:off x="1055584" y="3554570"/>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Tree>
    <p:extLst>
      <p:ext uri="{BB962C8B-B14F-4D97-AF65-F5344CB8AC3E}">
        <p14:creationId xmlns:p14="http://schemas.microsoft.com/office/powerpoint/2010/main" val="1559837355"/>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p:cNvPicPr>
            <a:picLocks noGrp="1" noChangeAspect="1"/>
          </p:cNvPicPr>
          <p:nvPr>
            <p:ph type="pic" sz="quarter" idx="13"/>
          </p:nvPr>
        </p:nvPicPr>
        <p:blipFill>
          <a:blip r:embed="rId2"/>
          <a:srcRect l="14993" r="14993"/>
          <a:stretch>
            <a:fillRect/>
          </a:stretch>
        </p:blipFill>
        <p:spPr/>
      </p:pic>
      <p:pic>
        <p:nvPicPr>
          <p:cNvPr id="17" name="Picture Placeholder 16"/>
          <p:cNvPicPr>
            <a:picLocks noGrp="1" noChangeAspect="1"/>
          </p:cNvPicPr>
          <p:nvPr>
            <p:ph type="pic" sz="quarter" idx="14"/>
          </p:nvPr>
        </p:nvPicPr>
        <p:blipFill>
          <a:blip r:embed="rId3"/>
          <a:srcRect l="16144" r="16144"/>
          <a:stretch>
            <a:fillRect/>
          </a:stretch>
        </p:blipFill>
        <p:spPr/>
      </p:pic>
      <p:sp>
        <p:nvSpPr>
          <p:cNvPr id="8" name="TextBox 7"/>
          <p:cNvSpPr txBox="1"/>
          <p:nvPr/>
        </p:nvSpPr>
        <p:spPr>
          <a:xfrm>
            <a:off x="1641592" y="2350889"/>
            <a:ext cx="3116125"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9" name="TextBox 8"/>
          <p:cNvSpPr txBox="1"/>
          <p:nvPr/>
        </p:nvSpPr>
        <p:spPr>
          <a:xfrm>
            <a:off x="1641592" y="1243000"/>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0" name="Isosceles Triangle 9"/>
          <p:cNvSpPr/>
          <p:nvPr/>
        </p:nvSpPr>
        <p:spPr>
          <a:xfrm flipV="1">
            <a:off x="1769049" y="926021"/>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Isosceles Triangle 10"/>
          <p:cNvSpPr/>
          <p:nvPr/>
        </p:nvSpPr>
        <p:spPr>
          <a:xfrm rot="10800000" flipV="1">
            <a:off x="1954976" y="926021"/>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3" name="Group 12"/>
          <p:cNvGrpSpPr/>
          <p:nvPr/>
        </p:nvGrpSpPr>
        <p:grpSpPr>
          <a:xfrm>
            <a:off x="1638575" y="4447505"/>
            <a:ext cx="8755490" cy="1915195"/>
            <a:chOff x="3115433" y="4447505"/>
            <a:chExt cx="8755490" cy="1915195"/>
          </a:xfrm>
        </p:grpSpPr>
        <p:sp>
          <p:nvSpPr>
            <p:cNvPr id="14" name="Rectangle 13"/>
            <p:cNvSpPr/>
            <p:nvPr/>
          </p:nvSpPr>
          <p:spPr>
            <a:xfrm>
              <a:off x="3115433" y="4447505"/>
              <a:ext cx="4377745" cy="1915193"/>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493178" y="4447507"/>
              <a:ext cx="4377745" cy="191519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3509668" y="4880135"/>
              <a:ext cx="3589275" cy="1041884"/>
              <a:chOff x="6878417" y="3472044"/>
              <a:chExt cx="3589275" cy="1041884"/>
            </a:xfrm>
          </p:grpSpPr>
          <p:grpSp>
            <p:nvGrpSpPr>
              <p:cNvPr id="24" name="Group 23"/>
              <p:cNvGrpSpPr/>
              <p:nvPr/>
            </p:nvGrpSpPr>
            <p:grpSpPr>
              <a:xfrm>
                <a:off x="6878417" y="3651164"/>
                <a:ext cx="379413" cy="292100"/>
                <a:chOff x="2476500" y="3505200"/>
                <a:chExt cx="379413" cy="292100"/>
              </a:xfrm>
              <a:solidFill>
                <a:schemeClr val="bg1"/>
              </a:solidFill>
            </p:grpSpPr>
            <p:sp>
              <p:nvSpPr>
                <p:cNvPr id="27"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5" name="TextBox 24"/>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6" name="TextBox 25"/>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nvGrpSpPr>
            <p:cNvPr id="18" name="Group 17"/>
            <p:cNvGrpSpPr/>
            <p:nvPr/>
          </p:nvGrpSpPr>
          <p:grpSpPr>
            <a:xfrm>
              <a:off x="7889001" y="4955006"/>
              <a:ext cx="377825" cy="288925"/>
              <a:chOff x="9985375" y="2692400"/>
              <a:chExt cx="377825" cy="288925"/>
            </a:xfrm>
            <a:solidFill>
              <a:schemeClr val="bg1"/>
            </a:solidFill>
          </p:grpSpPr>
          <p:sp>
            <p:nvSpPr>
              <p:cNvPr id="22"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TextBox 18"/>
            <p:cNvSpPr txBox="1"/>
            <p:nvPr/>
          </p:nvSpPr>
          <p:spPr>
            <a:xfrm>
              <a:off x="8713090" y="5280215"/>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1" name="TextBox 20"/>
            <p:cNvSpPr txBox="1"/>
            <p:nvPr/>
          </p:nvSpPr>
          <p:spPr>
            <a:xfrm>
              <a:off x="8713090" y="4838495"/>
              <a:ext cx="1446230" cy="523220"/>
            </a:xfrm>
            <a:prstGeom prst="rect">
              <a:avLst/>
            </a:prstGeom>
            <a:noFill/>
          </p:spPr>
          <p:txBody>
            <a:bodyPr wrap="none" rtlCol="0">
              <a:spAutoFit/>
            </a:bodyPr>
            <a:lstStyle/>
            <a:p>
              <a:r>
                <a:rPr lang="en-US" sz="2800" b="1" dirty="0" smtClean="0">
                  <a:solidFill>
                    <a:schemeClr val="bg1"/>
                  </a:solidFill>
                  <a:latin typeface="Lato" panose="020F0502020204030203" pitchFamily="34" charset="0"/>
                </a:rPr>
                <a:t>Designs</a:t>
              </a:r>
              <a:endParaRPr lang="id-ID"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2581097528"/>
      </p:ext>
    </p:extLst>
  </p:cSld>
  <p:clrMapOvr>
    <a:masterClrMapping/>
  </p:clrMapOvr>
  <p:transition spd="slow">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27746" y="2304055"/>
            <a:ext cx="3157833" cy="1361911"/>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a:t>
            </a:r>
            <a:r>
              <a:rPr lang="id-ID" sz="1100" dirty="0" smtClean="0">
                <a:solidFill>
                  <a:schemeClr val="tx1">
                    <a:lumMod val="50000"/>
                    <a:lumOff val="50000"/>
                  </a:schemeClr>
                </a:solidFill>
                <a:latin typeface="Lato" panose="020F0502020204030203" pitchFamily="34" charset="0"/>
              </a:rPr>
              <a:t>la.</a:t>
            </a:r>
            <a:endParaRPr lang="id-ID" sz="1100" dirty="0">
              <a:solidFill>
                <a:schemeClr val="tx1">
                  <a:lumMod val="50000"/>
                  <a:lumOff val="50000"/>
                </a:schemeClr>
              </a:solidFill>
              <a:latin typeface="Lato" panose="020F0502020204030203" pitchFamily="34" charset="0"/>
            </a:endParaRPr>
          </a:p>
        </p:txBody>
      </p:sp>
      <p:sp>
        <p:nvSpPr>
          <p:cNvPr id="6" name="TextBox 5"/>
          <p:cNvSpPr txBox="1"/>
          <p:nvPr/>
        </p:nvSpPr>
        <p:spPr>
          <a:xfrm>
            <a:off x="7127746" y="1196166"/>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7" name="Isosceles Triangle 6"/>
          <p:cNvSpPr/>
          <p:nvPr/>
        </p:nvSpPr>
        <p:spPr>
          <a:xfrm flipV="1">
            <a:off x="7255203" y="879187"/>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Isosceles Triangle 7"/>
          <p:cNvSpPr/>
          <p:nvPr/>
        </p:nvSpPr>
        <p:spPr>
          <a:xfrm rot="10800000" flipV="1">
            <a:off x="7441130" y="879187"/>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2" name="Picture Placeholder 11"/>
          <p:cNvPicPr>
            <a:picLocks noGrp="1" noChangeAspect="1"/>
          </p:cNvPicPr>
          <p:nvPr>
            <p:ph type="pic" sz="quarter" idx="13"/>
          </p:nvPr>
        </p:nvPicPr>
        <p:blipFill>
          <a:blip r:embed="rId2"/>
          <a:srcRect l="4676" r="4676"/>
          <a:stretch>
            <a:fillRect/>
          </a:stretch>
        </p:blipFill>
        <p:spPr>
          <a:prstGeom prst="rect">
            <a:avLst/>
          </a:prstGeom>
        </p:spPr>
      </p:pic>
      <p:grpSp>
        <p:nvGrpSpPr>
          <p:cNvPr id="11" name="Group 10"/>
          <p:cNvGrpSpPr/>
          <p:nvPr/>
        </p:nvGrpSpPr>
        <p:grpSpPr>
          <a:xfrm>
            <a:off x="1530089" y="4447505"/>
            <a:ext cx="8755490" cy="1915195"/>
            <a:chOff x="3115433" y="4447505"/>
            <a:chExt cx="8755490" cy="1915195"/>
          </a:xfrm>
        </p:grpSpPr>
        <p:sp>
          <p:nvSpPr>
            <p:cNvPr id="13" name="Rectangle 12"/>
            <p:cNvSpPr/>
            <p:nvPr/>
          </p:nvSpPr>
          <p:spPr>
            <a:xfrm>
              <a:off x="3115433" y="4447505"/>
              <a:ext cx="4377745" cy="1915193"/>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93178" y="4447507"/>
              <a:ext cx="4377745" cy="191519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3509668" y="4880135"/>
              <a:ext cx="3589275" cy="1041884"/>
              <a:chOff x="6878417" y="3472044"/>
              <a:chExt cx="3589275" cy="1041884"/>
            </a:xfrm>
          </p:grpSpPr>
          <p:grpSp>
            <p:nvGrpSpPr>
              <p:cNvPr id="21" name="Group 20"/>
              <p:cNvGrpSpPr/>
              <p:nvPr/>
            </p:nvGrpSpPr>
            <p:grpSpPr>
              <a:xfrm>
                <a:off x="6878417" y="3651164"/>
                <a:ext cx="379413" cy="292100"/>
                <a:chOff x="2476500" y="3505200"/>
                <a:chExt cx="379413" cy="292100"/>
              </a:xfrm>
              <a:solidFill>
                <a:schemeClr val="bg1"/>
              </a:solidFill>
            </p:grpSpPr>
            <p:sp>
              <p:nvSpPr>
                <p:cNvPr id="24"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extBox 21"/>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3" name="TextBox 22"/>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nvGrpSpPr>
            <p:cNvPr id="16" name="Group 15"/>
            <p:cNvGrpSpPr/>
            <p:nvPr/>
          </p:nvGrpSpPr>
          <p:grpSpPr>
            <a:xfrm>
              <a:off x="7889001" y="4955006"/>
              <a:ext cx="377825" cy="288925"/>
              <a:chOff x="9985375" y="2692400"/>
              <a:chExt cx="377825" cy="288925"/>
            </a:xfrm>
            <a:solidFill>
              <a:schemeClr val="bg1"/>
            </a:solidFill>
          </p:grpSpPr>
          <p:sp>
            <p:nvSpPr>
              <p:cNvPr id="19"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7" name="TextBox 16"/>
            <p:cNvSpPr txBox="1"/>
            <p:nvPr/>
          </p:nvSpPr>
          <p:spPr>
            <a:xfrm>
              <a:off x="8713090" y="5280215"/>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18" name="TextBox 17"/>
            <p:cNvSpPr txBox="1"/>
            <p:nvPr/>
          </p:nvSpPr>
          <p:spPr>
            <a:xfrm>
              <a:off x="8713090" y="4838495"/>
              <a:ext cx="1446230" cy="523220"/>
            </a:xfrm>
            <a:prstGeom prst="rect">
              <a:avLst/>
            </a:prstGeom>
            <a:noFill/>
          </p:spPr>
          <p:txBody>
            <a:bodyPr wrap="none" rtlCol="0">
              <a:spAutoFit/>
            </a:bodyPr>
            <a:lstStyle/>
            <a:p>
              <a:r>
                <a:rPr lang="en-US" sz="2800" b="1" dirty="0" smtClean="0">
                  <a:solidFill>
                    <a:schemeClr val="bg1"/>
                  </a:solidFill>
                  <a:latin typeface="Lato" panose="020F0502020204030203" pitchFamily="34" charset="0"/>
                </a:rPr>
                <a:t>Designs</a:t>
              </a:r>
              <a:endParaRPr lang="id-ID"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680497356"/>
      </p:ext>
    </p:extLst>
  </p:cSld>
  <p:clrMapOvr>
    <a:masterClrMapping/>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a:srcRect t="33005" b="33005"/>
          <a:stretch>
            <a:fillRect/>
          </a:stretch>
        </p:blipFill>
        <p:spPr/>
      </p:pic>
      <p:sp>
        <p:nvSpPr>
          <p:cNvPr id="7" name="TextBox 6"/>
          <p:cNvSpPr txBox="1"/>
          <p:nvPr/>
        </p:nvSpPr>
        <p:spPr>
          <a:xfrm>
            <a:off x="693237" y="4251720"/>
            <a:ext cx="2371766" cy="1869743"/>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8" name="TextBox 7"/>
          <p:cNvSpPr txBox="1"/>
          <p:nvPr/>
        </p:nvSpPr>
        <p:spPr>
          <a:xfrm>
            <a:off x="693236" y="3143831"/>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9" name="Isosceles Triangle 8"/>
          <p:cNvSpPr/>
          <p:nvPr/>
        </p:nvSpPr>
        <p:spPr>
          <a:xfrm flipV="1">
            <a:off x="820693" y="2826852"/>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1006620" y="2826852"/>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7999776" y="479606"/>
            <a:ext cx="1880824" cy="2554545"/>
          </a:xfrm>
          <a:prstGeom prst="rect">
            <a:avLst/>
          </a:prstGeom>
          <a:noFill/>
        </p:spPr>
        <p:txBody>
          <a:bodyPr wrap="square" rtlCol="0">
            <a:spAutoFit/>
          </a:bodyPr>
          <a:lstStyle/>
          <a:p>
            <a:r>
              <a:rPr lang="id-ID" sz="3200" b="1" dirty="0" smtClean="0">
                <a:solidFill>
                  <a:schemeClr val="tx1">
                    <a:lumMod val="85000"/>
                    <a:lumOff val="15000"/>
                  </a:schemeClr>
                </a:solidFill>
                <a:latin typeface="Lato" panose="020F0502020204030203" pitchFamily="34" charset="0"/>
              </a:rPr>
              <a:t>Make Your</a:t>
            </a:r>
          </a:p>
          <a:p>
            <a:r>
              <a:rPr lang="id-ID" sz="3200" b="1" dirty="0" smtClean="0">
                <a:solidFill>
                  <a:schemeClr val="tx1">
                    <a:lumMod val="85000"/>
                    <a:lumOff val="15000"/>
                  </a:schemeClr>
                </a:solidFill>
                <a:latin typeface="Lato" panose="020F0502020204030203" pitchFamily="34" charset="0"/>
              </a:rPr>
              <a:t>Designs</a:t>
            </a:r>
          </a:p>
          <a:p>
            <a:r>
              <a:rPr lang="id-ID" sz="3200" b="1" dirty="0" smtClean="0">
                <a:solidFill>
                  <a:schemeClr val="tx1">
                    <a:lumMod val="85000"/>
                    <a:lumOff val="15000"/>
                  </a:schemeClr>
                </a:solidFill>
                <a:latin typeface="Lato" panose="020F0502020204030203" pitchFamily="34" charset="0"/>
              </a:rPr>
              <a:t>Great </a:t>
            </a:r>
          </a:p>
          <a:p>
            <a:r>
              <a:rPr lang="id-ID" sz="3200" b="1" dirty="0" smtClean="0">
                <a:solidFill>
                  <a:schemeClr val="tx1">
                    <a:lumMod val="85000"/>
                    <a:lumOff val="15000"/>
                  </a:schemeClr>
                </a:solidFill>
                <a:latin typeface="Lato" panose="020F0502020204030203" pitchFamily="34" charset="0"/>
              </a:rPr>
              <a:t>Again</a:t>
            </a:r>
            <a:endParaRPr lang="id-ID" sz="2000" b="1" dirty="0">
              <a:solidFill>
                <a:schemeClr val="tx1">
                  <a:lumMod val="85000"/>
                  <a:lumOff val="15000"/>
                </a:schemeClr>
              </a:solidFill>
              <a:latin typeface="Lato" panose="020F0502020204030203" pitchFamily="34" charset="0"/>
            </a:endParaRPr>
          </a:p>
        </p:txBody>
      </p:sp>
      <p:grpSp>
        <p:nvGrpSpPr>
          <p:cNvPr id="14" name="Group 13"/>
          <p:cNvGrpSpPr/>
          <p:nvPr/>
        </p:nvGrpSpPr>
        <p:grpSpPr>
          <a:xfrm>
            <a:off x="3436510" y="3377370"/>
            <a:ext cx="8755490" cy="1915195"/>
            <a:chOff x="3115433" y="4447505"/>
            <a:chExt cx="8755490" cy="1915195"/>
          </a:xfrm>
        </p:grpSpPr>
        <p:sp>
          <p:nvSpPr>
            <p:cNvPr id="15" name="Rectangle 14"/>
            <p:cNvSpPr/>
            <p:nvPr/>
          </p:nvSpPr>
          <p:spPr>
            <a:xfrm>
              <a:off x="3115433" y="4447505"/>
              <a:ext cx="4377745" cy="1915193"/>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493178" y="4447507"/>
              <a:ext cx="4377745" cy="191519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509668" y="4880135"/>
              <a:ext cx="3589275" cy="1041884"/>
              <a:chOff x="6878417" y="3472044"/>
              <a:chExt cx="3589275" cy="1041884"/>
            </a:xfrm>
          </p:grpSpPr>
          <p:grpSp>
            <p:nvGrpSpPr>
              <p:cNvPr id="23" name="Group 22"/>
              <p:cNvGrpSpPr/>
              <p:nvPr/>
            </p:nvGrpSpPr>
            <p:grpSpPr>
              <a:xfrm>
                <a:off x="6878417" y="3651164"/>
                <a:ext cx="379413" cy="292100"/>
                <a:chOff x="2476500" y="3505200"/>
                <a:chExt cx="379413" cy="292100"/>
              </a:xfrm>
              <a:solidFill>
                <a:schemeClr val="bg1"/>
              </a:solidFill>
            </p:grpSpPr>
            <p:sp>
              <p:nvSpPr>
                <p:cNvPr id="26"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TextBox 23"/>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5" name="TextBox 24"/>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nvGrpSpPr>
            <p:cNvPr id="18" name="Group 17"/>
            <p:cNvGrpSpPr/>
            <p:nvPr/>
          </p:nvGrpSpPr>
          <p:grpSpPr>
            <a:xfrm>
              <a:off x="7889001" y="4955006"/>
              <a:ext cx="377825" cy="288925"/>
              <a:chOff x="9985375" y="2692400"/>
              <a:chExt cx="377825" cy="288925"/>
            </a:xfrm>
            <a:solidFill>
              <a:schemeClr val="bg1"/>
            </a:solidFill>
          </p:grpSpPr>
          <p:sp>
            <p:nvSpPr>
              <p:cNvPr id="21"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TextBox 18"/>
            <p:cNvSpPr txBox="1"/>
            <p:nvPr/>
          </p:nvSpPr>
          <p:spPr>
            <a:xfrm>
              <a:off x="8713090" y="5280215"/>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0" name="TextBox 19"/>
            <p:cNvSpPr txBox="1"/>
            <p:nvPr/>
          </p:nvSpPr>
          <p:spPr>
            <a:xfrm>
              <a:off x="8713090" y="4838495"/>
              <a:ext cx="1446230" cy="523220"/>
            </a:xfrm>
            <a:prstGeom prst="rect">
              <a:avLst/>
            </a:prstGeom>
            <a:noFill/>
          </p:spPr>
          <p:txBody>
            <a:bodyPr wrap="none" rtlCol="0">
              <a:spAutoFit/>
            </a:bodyPr>
            <a:lstStyle/>
            <a:p>
              <a:r>
                <a:rPr lang="en-US" sz="2800" b="1" dirty="0" smtClean="0">
                  <a:solidFill>
                    <a:schemeClr val="bg1"/>
                  </a:solidFill>
                  <a:latin typeface="Lato" panose="020F0502020204030203" pitchFamily="34" charset="0"/>
                </a:rPr>
                <a:t>Designs</a:t>
              </a:r>
              <a:endParaRPr lang="id-ID"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855976504"/>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4095482" y="0"/>
            <a:ext cx="8096518" cy="6272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7445156" y="4191758"/>
            <a:ext cx="3116125"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8" name="TextBox 7"/>
          <p:cNvSpPr txBox="1"/>
          <p:nvPr/>
        </p:nvSpPr>
        <p:spPr>
          <a:xfrm>
            <a:off x="4775420" y="4481628"/>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9" name="Isosceles Triangle 8"/>
          <p:cNvSpPr/>
          <p:nvPr/>
        </p:nvSpPr>
        <p:spPr>
          <a:xfrm flipV="1">
            <a:off x="4902877" y="416464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5088804" y="4164649"/>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11368116" y="3412901"/>
            <a:ext cx="833558" cy="2859111"/>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p:cNvSpPr txBox="1"/>
          <p:nvPr/>
        </p:nvSpPr>
        <p:spPr>
          <a:xfrm rot="16200000">
            <a:off x="-256103" y="2828836"/>
            <a:ext cx="4275500" cy="1200329"/>
          </a:xfrm>
          <a:prstGeom prst="rect">
            <a:avLst/>
          </a:prstGeom>
          <a:noFill/>
        </p:spPr>
        <p:txBody>
          <a:bodyPr wrap="square" rtlCol="0">
            <a:spAutoFit/>
          </a:bodyPr>
          <a:lstStyle/>
          <a:p>
            <a:r>
              <a:rPr lang="id-ID" sz="3600" b="1" dirty="0" smtClean="0">
                <a:solidFill>
                  <a:schemeClr val="bg1"/>
                </a:solidFill>
                <a:latin typeface="Lato" panose="020F0502020204030203" pitchFamily="34" charset="0"/>
              </a:rPr>
              <a:t>Make Your Designs</a:t>
            </a:r>
          </a:p>
          <a:p>
            <a:r>
              <a:rPr lang="id-ID" sz="3600" b="1" dirty="0" smtClean="0">
                <a:solidFill>
                  <a:schemeClr val="bg1"/>
                </a:solidFill>
                <a:latin typeface="Lato" panose="020F0502020204030203" pitchFamily="34" charset="0"/>
              </a:rPr>
              <a:t>Great Again</a:t>
            </a:r>
            <a:endParaRPr lang="id-ID" sz="2400" b="1" dirty="0">
              <a:solidFill>
                <a:schemeClr val="bg1"/>
              </a:solidFill>
              <a:latin typeface="Lato" panose="020F0502020204030203" pitchFamily="34" charset="0"/>
            </a:endParaRPr>
          </a:p>
        </p:txBody>
      </p:sp>
      <p:pic>
        <p:nvPicPr>
          <p:cNvPr id="14" name="Picture Placeholder 13"/>
          <p:cNvPicPr>
            <a:picLocks noGrp="1" noChangeAspect="1"/>
          </p:cNvPicPr>
          <p:nvPr>
            <p:ph type="pic" sz="quarter" idx="13"/>
          </p:nvPr>
        </p:nvPicPr>
        <p:blipFill>
          <a:blip r:embed="rId2"/>
          <a:srcRect t="17312" b="17312"/>
          <a:stretch>
            <a:fillRect/>
          </a:stretch>
        </p:blipFill>
        <p:spPr>
          <a:prstGeom prst="rect">
            <a:avLst/>
          </a:prstGeom>
        </p:spPr>
      </p:pic>
    </p:spTree>
    <p:extLst>
      <p:ext uri="{BB962C8B-B14F-4D97-AF65-F5344CB8AC3E}">
        <p14:creationId xmlns:p14="http://schemas.microsoft.com/office/powerpoint/2010/main" val="1242075283"/>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43742" y="3400022"/>
            <a:ext cx="2896458" cy="1615827"/>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8" name="TextBox 7"/>
          <p:cNvSpPr txBox="1"/>
          <p:nvPr/>
        </p:nvSpPr>
        <p:spPr>
          <a:xfrm>
            <a:off x="1243742" y="2292133"/>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9" name="Isosceles Triangle 8"/>
          <p:cNvSpPr/>
          <p:nvPr/>
        </p:nvSpPr>
        <p:spPr>
          <a:xfrm flipV="1">
            <a:off x="1371199" y="1975154"/>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1557126" y="1975154"/>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2" name="Picture Placeholder 11"/>
          <p:cNvPicPr>
            <a:picLocks noGrp="1" noChangeAspect="1"/>
          </p:cNvPicPr>
          <p:nvPr>
            <p:ph type="pic" sz="quarter" idx="13"/>
          </p:nvPr>
        </p:nvPicPr>
        <p:blipFill>
          <a:blip r:embed="rId2"/>
          <a:srcRect t="7982" b="7982"/>
          <a:stretch>
            <a:fillRect/>
          </a:stretch>
        </p:blipFill>
        <p:spPr>
          <a:prstGeom prst="rect">
            <a:avLst/>
          </a:prstGeom>
        </p:spPr>
      </p:pic>
      <p:pic>
        <p:nvPicPr>
          <p:cNvPr id="13" name="Picture Placeholder 12"/>
          <p:cNvPicPr>
            <a:picLocks noGrp="1" noChangeAspect="1"/>
          </p:cNvPicPr>
          <p:nvPr>
            <p:ph type="pic" sz="quarter" idx="14"/>
          </p:nvPr>
        </p:nvPicPr>
        <p:blipFill>
          <a:blip r:embed="rId3"/>
          <a:srcRect t="7982" b="7982"/>
          <a:stretch>
            <a:fillRect/>
          </a:stretch>
        </p:blipFill>
        <p:spPr>
          <a:prstGeom prst="rect">
            <a:avLst/>
          </a:prstGeom>
        </p:spPr>
      </p:pic>
      <p:sp>
        <p:nvSpPr>
          <p:cNvPr id="6" name="Rectangle 5"/>
          <p:cNvSpPr/>
          <p:nvPr/>
        </p:nvSpPr>
        <p:spPr>
          <a:xfrm>
            <a:off x="5053786" y="348803"/>
            <a:ext cx="1223493" cy="6194738"/>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668506470"/>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0366" y="3619630"/>
            <a:ext cx="3129004"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8" name="TextBox 7"/>
          <p:cNvSpPr txBox="1"/>
          <p:nvPr/>
        </p:nvSpPr>
        <p:spPr>
          <a:xfrm>
            <a:off x="3950366" y="2511741"/>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9" name="Isosceles Triangle 8"/>
          <p:cNvSpPr/>
          <p:nvPr/>
        </p:nvSpPr>
        <p:spPr>
          <a:xfrm flipV="1">
            <a:off x="4077823" y="2194762"/>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4263750" y="2194762"/>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7" name="Picture Placeholder 16"/>
          <p:cNvPicPr>
            <a:picLocks noGrp="1" noChangeAspect="1"/>
          </p:cNvPicPr>
          <p:nvPr>
            <p:ph type="pic" sz="quarter" idx="13"/>
          </p:nvPr>
        </p:nvPicPr>
        <p:blipFill>
          <a:blip r:embed="rId2"/>
          <a:srcRect l="38709" r="38709"/>
          <a:stretch>
            <a:fillRect/>
          </a:stretch>
        </p:blipFill>
        <p:spPr>
          <a:prstGeom prst="rect">
            <a:avLst/>
          </a:prstGeom>
        </p:spPr>
      </p:pic>
      <p:pic>
        <p:nvPicPr>
          <p:cNvPr id="14" name="Picture Placeholder 13"/>
          <p:cNvPicPr>
            <a:picLocks noGrp="1" noChangeAspect="1"/>
          </p:cNvPicPr>
          <p:nvPr>
            <p:ph type="pic" sz="quarter" idx="14"/>
          </p:nvPr>
        </p:nvPicPr>
        <p:blipFill>
          <a:blip r:embed="rId3"/>
          <a:srcRect t="25870" b="25870"/>
          <a:stretch>
            <a:fillRect/>
          </a:stretch>
        </p:blipFill>
        <p:spPr>
          <a:prstGeom prst="rect">
            <a:avLst/>
          </a:prstGeom>
        </p:spPr>
      </p:pic>
      <p:pic>
        <p:nvPicPr>
          <p:cNvPr id="15" name="Picture Placeholder 14"/>
          <p:cNvPicPr>
            <a:picLocks noGrp="1" noChangeAspect="1"/>
          </p:cNvPicPr>
          <p:nvPr>
            <p:ph type="pic" sz="quarter" idx="15"/>
          </p:nvPr>
        </p:nvPicPr>
        <p:blipFill>
          <a:blip r:embed="rId4"/>
          <a:srcRect l="5247" r="5247"/>
          <a:stretch>
            <a:fillRect/>
          </a:stretch>
        </p:blipFill>
        <p:spPr>
          <a:prstGeom prst="rect">
            <a:avLst/>
          </a:prstGeom>
        </p:spPr>
      </p:pic>
    </p:spTree>
    <p:extLst>
      <p:ext uri="{BB962C8B-B14F-4D97-AF65-F5344CB8AC3E}">
        <p14:creationId xmlns:p14="http://schemas.microsoft.com/office/powerpoint/2010/main" val="3369230095"/>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t="6405" b="6405"/>
          <a:stretch>
            <a:fillRect/>
          </a:stretch>
        </p:blipFill>
        <p:spPr>
          <a:prstGeom prst="rect">
            <a:avLst/>
          </a:prstGeom>
        </p:spPr>
      </p:pic>
      <p:sp>
        <p:nvSpPr>
          <p:cNvPr id="14" name="Rectangle 13"/>
          <p:cNvSpPr/>
          <p:nvPr/>
        </p:nvSpPr>
        <p:spPr>
          <a:xfrm>
            <a:off x="5898524" y="4628704"/>
            <a:ext cx="6293476" cy="191519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520779" y="4628702"/>
            <a:ext cx="4377745" cy="1915193"/>
            <a:chOff x="1520779" y="4628702"/>
            <a:chExt cx="4377745" cy="1915193"/>
          </a:xfrm>
        </p:grpSpPr>
        <p:sp>
          <p:nvSpPr>
            <p:cNvPr id="13" name="Rectangle 12"/>
            <p:cNvSpPr/>
            <p:nvPr/>
          </p:nvSpPr>
          <p:spPr>
            <a:xfrm>
              <a:off x="1520779" y="4628702"/>
              <a:ext cx="4377745" cy="1915193"/>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915014" y="5061332"/>
              <a:ext cx="3589275" cy="1041884"/>
              <a:chOff x="6878417" y="3472044"/>
              <a:chExt cx="3589275" cy="1041884"/>
            </a:xfrm>
          </p:grpSpPr>
          <p:grpSp>
            <p:nvGrpSpPr>
              <p:cNvPr id="21" name="Group 20"/>
              <p:cNvGrpSpPr/>
              <p:nvPr/>
            </p:nvGrpSpPr>
            <p:grpSpPr>
              <a:xfrm>
                <a:off x="6878417" y="3651164"/>
                <a:ext cx="379413" cy="292100"/>
                <a:chOff x="2476500" y="3505200"/>
                <a:chExt cx="379413" cy="292100"/>
              </a:xfrm>
              <a:solidFill>
                <a:schemeClr val="bg1"/>
              </a:solidFill>
            </p:grpSpPr>
            <p:sp>
              <p:nvSpPr>
                <p:cNvPr id="24"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extBox 21"/>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23" name="TextBox 22"/>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sp>
        <p:nvSpPr>
          <p:cNvPr id="6" name="TextBox 5"/>
          <p:cNvSpPr txBox="1"/>
          <p:nvPr/>
        </p:nvSpPr>
        <p:spPr>
          <a:xfrm>
            <a:off x="7451527" y="2510617"/>
            <a:ext cx="3129004"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7" name="TextBox 6"/>
          <p:cNvSpPr txBox="1"/>
          <p:nvPr/>
        </p:nvSpPr>
        <p:spPr>
          <a:xfrm>
            <a:off x="7451527" y="1402728"/>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8" name="Isosceles Triangle 7"/>
          <p:cNvSpPr/>
          <p:nvPr/>
        </p:nvSpPr>
        <p:spPr>
          <a:xfrm flipV="1">
            <a:off x="7578984" y="108574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Isosceles Triangle 8"/>
          <p:cNvSpPr/>
          <p:nvPr/>
        </p:nvSpPr>
        <p:spPr>
          <a:xfrm rot="10800000" flipV="1">
            <a:off x="7764911" y="1085749"/>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7451527" y="5036448"/>
            <a:ext cx="3431121" cy="954107"/>
          </a:xfrm>
          <a:prstGeom prst="rect">
            <a:avLst/>
          </a:prstGeom>
          <a:noFill/>
        </p:spPr>
        <p:txBody>
          <a:bodyPr wrap="squar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spTree>
    <p:extLst>
      <p:ext uri="{BB962C8B-B14F-4D97-AF65-F5344CB8AC3E}">
        <p14:creationId xmlns:p14="http://schemas.microsoft.com/office/powerpoint/2010/main" val="3670757197"/>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a:off x="-1" y="0"/>
            <a:ext cx="4765183" cy="560231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818090" y="2843388"/>
            <a:ext cx="3129004" cy="1328505"/>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8" name="TextBox 7"/>
          <p:cNvSpPr txBox="1"/>
          <p:nvPr/>
        </p:nvSpPr>
        <p:spPr>
          <a:xfrm>
            <a:off x="818090" y="1735499"/>
            <a:ext cx="2078839" cy="954107"/>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Powerpoint</a:t>
            </a:r>
          </a:p>
          <a:p>
            <a:r>
              <a:rPr lang="id-ID" sz="2800" b="1" dirty="0" smtClean="0">
                <a:solidFill>
                  <a:schemeClr val="bg1"/>
                </a:solidFill>
                <a:latin typeface="Lato" panose="020F0502020204030203" pitchFamily="34" charset="0"/>
              </a:rPr>
              <a:t>Templates</a:t>
            </a:r>
            <a:endParaRPr lang="id-ID" b="1" dirty="0">
              <a:solidFill>
                <a:schemeClr val="bg1"/>
              </a:solidFill>
              <a:latin typeface="Lato" panose="020F0502020204030203" pitchFamily="34" charset="0"/>
            </a:endParaRPr>
          </a:p>
        </p:txBody>
      </p:sp>
      <p:sp>
        <p:nvSpPr>
          <p:cNvPr id="9" name="Isosceles Triangle 8"/>
          <p:cNvSpPr/>
          <p:nvPr/>
        </p:nvSpPr>
        <p:spPr>
          <a:xfrm flipV="1">
            <a:off x="945547" y="1418520"/>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sp>
        <p:nvSpPr>
          <p:cNvPr id="10" name="Isosceles Triangle 9"/>
          <p:cNvSpPr/>
          <p:nvPr/>
        </p:nvSpPr>
        <p:spPr>
          <a:xfrm rot="10800000" flipV="1">
            <a:off x="1131474" y="1418520"/>
            <a:ext cx="189307" cy="1631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pic>
        <p:nvPicPr>
          <p:cNvPr id="11" name="Picture Placeholder 10"/>
          <p:cNvPicPr>
            <a:picLocks noGrp="1" noChangeAspect="1"/>
          </p:cNvPicPr>
          <p:nvPr>
            <p:ph type="pic" sz="quarter" idx="13"/>
          </p:nvPr>
        </p:nvPicPr>
        <p:blipFill>
          <a:blip r:embed="rId2"/>
          <a:srcRect t="12032" b="12032"/>
          <a:stretch>
            <a:fillRect/>
          </a:stretch>
        </p:blipFill>
        <p:spPr>
          <a:prstGeom prst="rect">
            <a:avLst/>
          </a:prstGeom>
        </p:spPr>
      </p:pic>
    </p:spTree>
    <p:extLst>
      <p:ext uri="{BB962C8B-B14F-4D97-AF65-F5344CB8AC3E}">
        <p14:creationId xmlns:p14="http://schemas.microsoft.com/office/powerpoint/2010/main" val="2166630196"/>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92458" y="2859518"/>
            <a:ext cx="4459642" cy="1107996"/>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5" name="TextBox 4"/>
          <p:cNvSpPr txBox="1"/>
          <p:nvPr/>
        </p:nvSpPr>
        <p:spPr>
          <a:xfrm>
            <a:off x="5992458" y="2218559"/>
            <a:ext cx="3797514"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r>
              <a:rPr lang="en-US" sz="2800" b="1" dirty="0" smtClean="0">
                <a:solidFill>
                  <a:schemeClr val="tx1">
                    <a:lumMod val="85000"/>
                    <a:lumOff val="15000"/>
                  </a:schemeClr>
                </a:solidFill>
                <a:latin typeface="Lato" panose="020F0502020204030203" pitchFamily="34" charset="0"/>
              </a:rPr>
              <a:t> </a:t>
            </a:r>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6" name="Isosceles Triangle 5"/>
          <p:cNvSpPr/>
          <p:nvPr/>
        </p:nvSpPr>
        <p:spPr>
          <a:xfrm flipV="1">
            <a:off x="6119915" y="1901580"/>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Isosceles Triangle 6"/>
          <p:cNvSpPr/>
          <p:nvPr/>
        </p:nvSpPr>
        <p:spPr>
          <a:xfrm rot="10800000" flipV="1">
            <a:off x="6305842" y="1901580"/>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1" name="Picture Placeholder 10"/>
          <p:cNvPicPr>
            <a:picLocks noGrp="1" noChangeAspect="1"/>
          </p:cNvPicPr>
          <p:nvPr>
            <p:ph type="pic" sz="quarter" idx="13"/>
          </p:nvPr>
        </p:nvPicPr>
        <p:blipFill>
          <a:blip r:embed="rId2"/>
          <a:srcRect l="21331" r="21331"/>
          <a:stretch>
            <a:fillRect/>
          </a:stretch>
        </p:blipFill>
        <p:spPr>
          <a:prstGeom prst="rect">
            <a:avLst/>
          </a:prstGeom>
        </p:spPr>
      </p:pic>
      <p:grpSp>
        <p:nvGrpSpPr>
          <p:cNvPr id="10" name="Group 9"/>
          <p:cNvGrpSpPr/>
          <p:nvPr/>
        </p:nvGrpSpPr>
        <p:grpSpPr>
          <a:xfrm>
            <a:off x="4769117" y="4196902"/>
            <a:ext cx="4377745" cy="1915193"/>
            <a:chOff x="1520779" y="4628702"/>
            <a:chExt cx="4377745" cy="1915193"/>
          </a:xfrm>
        </p:grpSpPr>
        <p:sp>
          <p:nvSpPr>
            <p:cNvPr id="12" name="Rectangle 11"/>
            <p:cNvSpPr/>
            <p:nvPr/>
          </p:nvSpPr>
          <p:spPr>
            <a:xfrm>
              <a:off x="1520779" y="4628702"/>
              <a:ext cx="4377745" cy="1915193"/>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915014" y="5061332"/>
              <a:ext cx="3589275" cy="1041884"/>
              <a:chOff x="6878417" y="3472044"/>
              <a:chExt cx="3589275" cy="1041884"/>
            </a:xfrm>
          </p:grpSpPr>
          <p:grpSp>
            <p:nvGrpSpPr>
              <p:cNvPr id="14" name="Group 13"/>
              <p:cNvGrpSpPr/>
              <p:nvPr/>
            </p:nvGrpSpPr>
            <p:grpSpPr>
              <a:xfrm>
                <a:off x="6878417" y="3651164"/>
                <a:ext cx="379413" cy="292100"/>
                <a:chOff x="2476500" y="3505200"/>
                <a:chExt cx="379413" cy="292100"/>
              </a:xfrm>
              <a:solidFill>
                <a:schemeClr val="bg1"/>
              </a:solidFill>
            </p:grpSpPr>
            <p:sp>
              <p:nvSpPr>
                <p:cNvPr id="17"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TextBox 14"/>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16" name="TextBox 15"/>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spTree>
    <p:extLst>
      <p:ext uri="{BB962C8B-B14F-4D97-AF65-F5344CB8AC3E}">
        <p14:creationId xmlns:p14="http://schemas.microsoft.com/office/powerpoint/2010/main" val="1779924022"/>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t="8394" b="8394"/>
          <a:stretch>
            <a:fillRect/>
          </a:stretch>
        </p:blipFill>
        <p:spPr/>
      </p:pic>
      <p:grpSp>
        <p:nvGrpSpPr>
          <p:cNvPr id="4" name="Group 3"/>
          <p:cNvGrpSpPr/>
          <p:nvPr/>
        </p:nvGrpSpPr>
        <p:grpSpPr>
          <a:xfrm>
            <a:off x="4306651" y="1187044"/>
            <a:ext cx="7010400" cy="4553355"/>
            <a:chOff x="3506551" y="1517245"/>
            <a:chExt cx="7010400" cy="4304742"/>
          </a:xfrm>
        </p:grpSpPr>
        <p:sp>
          <p:nvSpPr>
            <p:cNvPr id="11" name="Rectangle 10"/>
            <p:cNvSpPr/>
            <p:nvPr/>
          </p:nvSpPr>
          <p:spPr>
            <a:xfrm>
              <a:off x="3506551" y="1517245"/>
              <a:ext cx="3503849" cy="2152371"/>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34"/>
            <p:cNvSpPr/>
            <p:nvPr/>
          </p:nvSpPr>
          <p:spPr>
            <a:xfrm>
              <a:off x="7013102" y="1517245"/>
              <a:ext cx="3503849" cy="2152371"/>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ectangle 35"/>
            <p:cNvSpPr/>
            <p:nvPr/>
          </p:nvSpPr>
          <p:spPr>
            <a:xfrm>
              <a:off x="3506551" y="3669616"/>
              <a:ext cx="3503849" cy="2152371"/>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ectangle 36"/>
            <p:cNvSpPr/>
            <p:nvPr/>
          </p:nvSpPr>
          <p:spPr>
            <a:xfrm>
              <a:off x="7013102" y="3669616"/>
              <a:ext cx="3503849" cy="2152371"/>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2" name="Group 11"/>
          <p:cNvGrpSpPr/>
          <p:nvPr/>
        </p:nvGrpSpPr>
        <p:grpSpPr>
          <a:xfrm>
            <a:off x="5889555" y="1449713"/>
            <a:ext cx="379413" cy="292100"/>
            <a:chOff x="2476500" y="3505200"/>
            <a:chExt cx="379413" cy="292100"/>
          </a:xfrm>
          <a:solidFill>
            <a:schemeClr val="bg1"/>
          </a:solidFill>
        </p:grpSpPr>
        <p:sp>
          <p:nvSpPr>
            <p:cNvPr id="13"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6" name="Group 15"/>
          <p:cNvGrpSpPr/>
          <p:nvPr/>
        </p:nvGrpSpPr>
        <p:grpSpPr>
          <a:xfrm>
            <a:off x="5833309" y="3711504"/>
            <a:ext cx="377825" cy="288925"/>
            <a:chOff x="9985375" y="2692400"/>
            <a:chExt cx="377825" cy="288925"/>
          </a:xfrm>
          <a:solidFill>
            <a:schemeClr val="bg1"/>
          </a:solidFill>
        </p:grpSpPr>
        <p:sp>
          <p:nvSpPr>
            <p:cNvPr id="17"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19" name="Group 18"/>
          <p:cNvGrpSpPr/>
          <p:nvPr/>
        </p:nvGrpSpPr>
        <p:grpSpPr>
          <a:xfrm>
            <a:off x="9410399" y="1449713"/>
            <a:ext cx="298450" cy="373063"/>
            <a:chOff x="10180638" y="3443288"/>
            <a:chExt cx="298450" cy="373063"/>
          </a:xfrm>
          <a:solidFill>
            <a:schemeClr val="bg1"/>
          </a:solidFill>
        </p:grpSpPr>
        <p:sp>
          <p:nvSpPr>
            <p:cNvPr id="20" name="Freeform 165"/>
            <p:cNvSpPr>
              <a:spLocks noEditPoints="1"/>
            </p:cNvSpPr>
            <p:nvPr/>
          </p:nvSpPr>
          <p:spPr bwMode="auto">
            <a:xfrm>
              <a:off x="10180638" y="3443288"/>
              <a:ext cx="298450" cy="373063"/>
            </a:xfrm>
            <a:custGeom>
              <a:avLst/>
              <a:gdLst>
                <a:gd name="T0" fmla="*/ 1071 w 2639"/>
                <a:gd name="T1" fmla="*/ 213 h 3292"/>
                <a:gd name="T2" fmla="*/ 771 w 2639"/>
                <a:gd name="T3" fmla="*/ 328 h 3292"/>
                <a:gd name="T4" fmla="*/ 519 w 2639"/>
                <a:gd name="T5" fmla="*/ 519 h 3292"/>
                <a:gd name="T6" fmla="*/ 328 w 2639"/>
                <a:gd name="T7" fmla="*/ 771 h 3292"/>
                <a:gd name="T8" fmla="*/ 214 w 2639"/>
                <a:gd name="T9" fmla="*/ 1071 h 3292"/>
                <a:gd name="T10" fmla="*/ 189 w 2639"/>
                <a:gd name="T11" fmla="*/ 1392 h 3292"/>
                <a:gd name="T12" fmla="*/ 208 w 2639"/>
                <a:gd name="T13" fmla="*/ 1538 h 3292"/>
                <a:gd name="T14" fmla="*/ 214 w 2639"/>
                <a:gd name="T15" fmla="*/ 1569 h 3292"/>
                <a:gd name="T16" fmla="*/ 291 w 2639"/>
                <a:gd name="T17" fmla="*/ 1795 h 3292"/>
                <a:gd name="T18" fmla="*/ 316 w 2639"/>
                <a:gd name="T19" fmla="*/ 1854 h 3292"/>
                <a:gd name="T20" fmla="*/ 450 w 2639"/>
                <a:gd name="T21" fmla="*/ 2107 h 3292"/>
                <a:gd name="T22" fmla="*/ 652 w 2639"/>
                <a:gd name="T23" fmla="*/ 2401 h 3292"/>
                <a:gd name="T24" fmla="*/ 937 w 2639"/>
                <a:gd name="T25" fmla="*/ 2728 h 3292"/>
                <a:gd name="T26" fmla="*/ 1318 w 2639"/>
                <a:gd name="T27" fmla="*/ 3079 h 3292"/>
                <a:gd name="T28" fmla="*/ 1701 w 2639"/>
                <a:gd name="T29" fmla="*/ 2728 h 3292"/>
                <a:gd name="T30" fmla="*/ 1985 w 2639"/>
                <a:gd name="T31" fmla="*/ 2401 h 3292"/>
                <a:gd name="T32" fmla="*/ 2188 w 2639"/>
                <a:gd name="T33" fmla="*/ 2107 h 3292"/>
                <a:gd name="T34" fmla="*/ 2321 w 2639"/>
                <a:gd name="T35" fmla="*/ 1854 h 3292"/>
                <a:gd name="T36" fmla="*/ 2347 w 2639"/>
                <a:gd name="T37" fmla="*/ 1795 h 3292"/>
                <a:gd name="T38" fmla="*/ 2424 w 2639"/>
                <a:gd name="T39" fmla="*/ 1569 h 3292"/>
                <a:gd name="T40" fmla="*/ 2430 w 2639"/>
                <a:gd name="T41" fmla="*/ 1537 h 3292"/>
                <a:gd name="T42" fmla="*/ 2451 w 2639"/>
                <a:gd name="T43" fmla="*/ 1320 h 3292"/>
                <a:gd name="T44" fmla="*/ 2403 w 2639"/>
                <a:gd name="T45" fmla="*/ 992 h 3292"/>
                <a:gd name="T46" fmla="*/ 2269 w 2639"/>
                <a:gd name="T47" fmla="*/ 703 h 3292"/>
                <a:gd name="T48" fmla="*/ 2061 w 2639"/>
                <a:gd name="T49" fmla="*/ 465 h 3292"/>
                <a:gd name="T50" fmla="*/ 1796 w 2639"/>
                <a:gd name="T51" fmla="*/ 291 h 3292"/>
                <a:gd name="T52" fmla="*/ 1486 w 2639"/>
                <a:gd name="T53" fmla="*/ 198 h 3292"/>
                <a:gd name="T54" fmla="*/ 1409 w 2639"/>
                <a:gd name="T55" fmla="*/ 3 h 3292"/>
                <a:gd name="T56" fmla="*/ 1752 w 2639"/>
                <a:gd name="T57" fmla="*/ 73 h 3292"/>
                <a:gd name="T58" fmla="*/ 2056 w 2639"/>
                <a:gd name="T59" fmla="*/ 226 h 3292"/>
                <a:gd name="T60" fmla="*/ 2309 w 2639"/>
                <a:gd name="T61" fmla="*/ 449 h 3292"/>
                <a:gd name="T62" fmla="*/ 2498 w 2639"/>
                <a:gd name="T63" fmla="*/ 729 h 3292"/>
                <a:gd name="T64" fmla="*/ 2611 w 2639"/>
                <a:gd name="T65" fmla="*/ 1054 h 3292"/>
                <a:gd name="T66" fmla="*/ 2636 w 2639"/>
                <a:gd name="T67" fmla="*/ 1403 h 3292"/>
                <a:gd name="T68" fmla="*/ 2613 w 2639"/>
                <a:gd name="T69" fmla="*/ 1582 h 3292"/>
                <a:gd name="T70" fmla="*/ 2569 w 2639"/>
                <a:gd name="T71" fmla="*/ 1744 h 3292"/>
                <a:gd name="T72" fmla="*/ 2464 w 2639"/>
                <a:gd name="T73" fmla="*/ 1990 h 3292"/>
                <a:gd name="T74" fmla="*/ 2312 w 2639"/>
                <a:gd name="T75" fmla="*/ 2262 h 3292"/>
                <a:gd name="T76" fmla="*/ 2089 w 2639"/>
                <a:gd name="T77" fmla="*/ 2571 h 3292"/>
                <a:gd name="T78" fmla="*/ 1782 w 2639"/>
                <a:gd name="T79" fmla="*/ 2912 h 3292"/>
                <a:gd name="T80" fmla="*/ 1379 w 2639"/>
                <a:gd name="T81" fmla="*/ 3272 h 3292"/>
                <a:gd name="T82" fmla="*/ 1298 w 2639"/>
                <a:gd name="T83" fmla="*/ 3290 h 3292"/>
                <a:gd name="T84" fmla="*/ 1046 w 2639"/>
                <a:gd name="T85" fmla="*/ 3090 h 3292"/>
                <a:gd name="T86" fmla="*/ 692 w 2639"/>
                <a:gd name="T87" fmla="*/ 2738 h 3292"/>
                <a:gd name="T88" fmla="*/ 429 w 2639"/>
                <a:gd name="T89" fmla="*/ 2412 h 3292"/>
                <a:gd name="T90" fmla="*/ 243 w 2639"/>
                <a:gd name="T91" fmla="*/ 2121 h 3292"/>
                <a:gd name="T92" fmla="*/ 121 w 2639"/>
                <a:gd name="T93" fmla="*/ 1872 h 3292"/>
                <a:gd name="T94" fmla="*/ 33 w 2639"/>
                <a:gd name="T95" fmla="*/ 1612 h 3292"/>
                <a:gd name="T96" fmla="*/ 24 w 2639"/>
                <a:gd name="T97" fmla="*/ 1568 h 3292"/>
                <a:gd name="T98" fmla="*/ 3 w 2639"/>
                <a:gd name="T99" fmla="*/ 1229 h 3292"/>
                <a:gd name="T100" fmla="*/ 73 w 2639"/>
                <a:gd name="T101" fmla="*/ 887 h 3292"/>
                <a:gd name="T102" fmla="*/ 226 w 2639"/>
                <a:gd name="T103" fmla="*/ 583 h 3292"/>
                <a:gd name="T104" fmla="*/ 448 w 2639"/>
                <a:gd name="T105" fmla="*/ 329 h 3292"/>
                <a:gd name="T106" fmla="*/ 728 w 2639"/>
                <a:gd name="T107" fmla="*/ 140 h 3292"/>
                <a:gd name="T108" fmla="*/ 1053 w 2639"/>
                <a:gd name="T109" fmla="*/ 27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9" h="3292">
                  <a:moveTo>
                    <a:pt x="1318" y="186"/>
                  </a:moveTo>
                  <a:lnTo>
                    <a:pt x="1234" y="189"/>
                  </a:lnTo>
                  <a:lnTo>
                    <a:pt x="1151" y="198"/>
                  </a:lnTo>
                  <a:lnTo>
                    <a:pt x="1071" y="213"/>
                  </a:lnTo>
                  <a:lnTo>
                    <a:pt x="992" y="234"/>
                  </a:lnTo>
                  <a:lnTo>
                    <a:pt x="916" y="260"/>
                  </a:lnTo>
                  <a:lnTo>
                    <a:pt x="842" y="291"/>
                  </a:lnTo>
                  <a:lnTo>
                    <a:pt x="771" y="328"/>
                  </a:lnTo>
                  <a:lnTo>
                    <a:pt x="703" y="369"/>
                  </a:lnTo>
                  <a:lnTo>
                    <a:pt x="638" y="415"/>
                  </a:lnTo>
                  <a:lnTo>
                    <a:pt x="576" y="465"/>
                  </a:lnTo>
                  <a:lnTo>
                    <a:pt x="519" y="519"/>
                  </a:lnTo>
                  <a:lnTo>
                    <a:pt x="465" y="577"/>
                  </a:lnTo>
                  <a:lnTo>
                    <a:pt x="415" y="638"/>
                  </a:lnTo>
                  <a:lnTo>
                    <a:pt x="369" y="703"/>
                  </a:lnTo>
                  <a:lnTo>
                    <a:pt x="328" y="771"/>
                  </a:lnTo>
                  <a:lnTo>
                    <a:pt x="292" y="842"/>
                  </a:lnTo>
                  <a:lnTo>
                    <a:pt x="261" y="916"/>
                  </a:lnTo>
                  <a:lnTo>
                    <a:pt x="235" y="992"/>
                  </a:lnTo>
                  <a:lnTo>
                    <a:pt x="214" y="1071"/>
                  </a:lnTo>
                  <a:lnTo>
                    <a:pt x="199" y="1152"/>
                  </a:lnTo>
                  <a:lnTo>
                    <a:pt x="190" y="1234"/>
                  </a:lnTo>
                  <a:lnTo>
                    <a:pt x="187" y="1320"/>
                  </a:lnTo>
                  <a:lnTo>
                    <a:pt x="189" y="1392"/>
                  </a:lnTo>
                  <a:lnTo>
                    <a:pt x="196" y="1464"/>
                  </a:lnTo>
                  <a:lnTo>
                    <a:pt x="207" y="1535"/>
                  </a:lnTo>
                  <a:lnTo>
                    <a:pt x="207" y="1537"/>
                  </a:lnTo>
                  <a:lnTo>
                    <a:pt x="208" y="1538"/>
                  </a:lnTo>
                  <a:lnTo>
                    <a:pt x="208" y="1540"/>
                  </a:lnTo>
                  <a:lnTo>
                    <a:pt x="209" y="1545"/>
                  </a:lnTo>
                  <a:lnTo>
                    <a:pt x="211" y="1555"/>
                  </a:lnTo>
                  <a:lnTo>
                    <a:pt x="214" y="1569"/>
                  </a:lnTo>
                  <a:lnTo>
                    <a:pt x="214" y="1571"/>
                  </a:lnTo>
                  <a:lnTo>
                    <a:pt x="235" y="1647"/>
                  </a:lnTo>
                  <a:lnTo>
                    <a:pt x="260" y="1722"/>
                  </a:lnTo>
                  <a:lnTo>
                    <a:pt x="291" y="1795"/>
                  </a:lnTo>
                  <a:lnTo>
                    <a:pt x="291" y="1796"/>
                  </a:lnTo>
                  <a:lnTo>
                    <a:pt x="291" y="1797"/>
                  </a:lnTo>
                  <a:lnTo>
                    <a:pt x="292" y="1798"/>
                  </a:lnTo>
                  <a:lnTo>
                    <a:pt x="316" y="1854"/>
                  </a:lnTo>
                  <a:lnTo>
                    <a:pt x="344" y="1912"/>
                  </a:lnTo>
                  <a:lnTo>
                    <a:pt x="376" y="1974"/>
                  </a:lnTo>
                  <a:lnTo>
                    <a:pt x="411" y="2039"/>
                  </a:lnTo>
                  <a:lnTo>
                    <a:pt x="450" y="2107"/>
                  </a:lnTo>
                  <a:lnTo>
                    <a:pt x="494" y="2177"/>
                  </a:lnTo>
                  <a:lnTo>
                    <a:pt x="542" y="2250"/>
                  </a:lnTo>
                  <a:lnTo>
                    <a:pt x="595" y="2325"/>
                  </a:lnTo>
                  <a:lnTo>
                    <a:pt x="652" y="2401"/>
                  </a:lnTo>
                  <a:lnTo>
                    <a:pt x="715" y="2481"/>
                  </a:lnTo>
                  <a:lnTo>
                    <a:pt x="784" y="2561"/>
                  </a:lnTo>
                  <a:lnTo>
                    <a:pt x="858" y="2644"/>
                  </a:lnTo>
                  <a:lnTo>
                    <a:pt x="937" y="2728"/>
                  </a:lnTo>
                  <a:lnTo>
                    <a:pt x="1023" y="2814"/>
                  </a:lnTo>
                  <a:lnTo>
                    <a:pt x="1115" y="2902"/>
                  </a:lnTo>
                  <a:lnTo>
                    <a:pt x="1213" y="2990"/>
                  </a:lnTo>
                  <a:lnTo>
                    <a:pt x="1318" y="3079"/>
                  </a:lnTo>
                  <a:lnTo>
                    <a:pt x="1424" y="2990"/>
                  </a:lnTo>
                  <a:lnTo>
                    <a:pt x="1523" y="2902"/>
                  </a:lnTo>
                  <a:lnTo>
                    <a:pt x="1615" y="2814"/>
                  </a:lnTo>
                  <a:lnTo>
                    <a:pt x="1701" y="2728"/>
                  </a:lnTo>
                  <a:lnTo>
                    <a:pt x="1780" y="2644"/>
                  </a:lnTo>
                  <a:lnTo>
                    <a:pt x="1854" y="2561"/>
                  </a:lnTo>
                  <a:lnTo>
                    <a:pt x="1922" y="2481"/>
                  </a:lnTo>
                  <a:lnTo>
                    <a:pt x="1985" y="2401"/>
                  </a:lnTo>
                  <a:lnTo>
                    <a:pt x="2043" y="2325"/>
                  </a:lnTo>
                  <a:lnTo>
                    <a:pt x="2096" y="2250"/>
                  </a:lnTo>
                  <a:lnTo>
                    <a:pt x="2144" y="2177"/>
                  </a:lnTo>
                  <a:lnTo>
                    <a:pt x="2188" y="2107"/>
                  </a:lnTo>
                  <a:lnTo>
                    <a:pt x="2227" y="2039"/>
                  </a:lnTo>
                  <a:lnTo>
                    <a:pt x="2262" y="1974"/>
                  </a:lnTo>
                  <a:lnTo>
                    <a:pt x="2294" y="1912"/>
                  </a:lnTo>
                  <a:lnTo>
                    <a:pt x="2321" y="1854"/>
                  </a:lnTo>
                  <a:lnTo>
                    <a:pt x="2346" y="1798"/>
                  </a:lnTo>
                  <a:lnTo>
                    <a:pt x="2346" y="1797"/>
                  </a:lnTo>
                  <a:lnTo>
                    <a:pt x="2347" y="1796"/>
                  </a:lnTo>
                  <a:lnTo>
                    <a:pt x="2347" y="1795"/>
                  </a:lnTo>
                  <a:lnTo>
                    <a:pt x="2378" y="1722"/>
                  </a:lnTo>
                  <a:lnTo>
                    <a:pt x="2404" y="1647"/>
                  </a:lnTo>
                  <a:lnTo>
                    <a:pt x="2424" y="1571"/>
                  </a:lnTo>
                  <a:lnTo>
                    <a:pt x="2424" y="1569"/>
                  </a:lnTo>
                  <a:lnTo>
                    <a:pt x="2427" y="1555"/>
                  </a:lnTo>
                  <a:lnTo>
                    <a:pt x="2429" y="1545"/>
                  </a:lnTo>
                  <a:lnTo>
                    <a:pt x="2430" y="1540"/>
                  </a:lnTo>
                  <a:lnTo>
                    <a:pt x="2430" y="1537"/>
                  </a:lnTo>
                  <a:lnTo>
                    <a:pt x="2431" y="1535"/>
                  </a:lnTo>
                  <a:lnTo>
                    <a:pt x="2442" y="1465"/>
                  </a:lnTo>
                  <a:lnTo>
                    <a:pt x="2449" y="1392"/>
                  </a:lnTo>
                  <a:lnTo>
                    <a:pt x="2451" y="1320"/>
                  </a:lnTo>
                  <a:lnTo>
                    <a:pt x="2448" y="1234"/>
                  </a:lnTo>
                  <a:lnTo>
                    <a:pt x="2439" y="1152"/>
                  </a:lnTo>
                  <a:lnTo>
                    <a:pt x="2424" y="1071"/>
                  </a:lnTo>
                  <a:lnTo>
                    <a:pt x="2403" y="992"/>
                  </a:lnTo>
                  <a:lnTo>
                    <a:pt x="2377" y="916"/>
                  </a:lnTo>
                  <a:lnTo>
                    <a:pt x="2346" y="842"/>
                  </a:lnTo>
                  <a:lnTo>
                    <a:pt x="2310" y="771"/>
                  </a:lnTo>
                  <a:lnTo>
                    <a:pt x="2269" y="703"/>
                  </a:lnTo>
                  <a:lnTo>
                    <a:pt x="2223" y="638"/>
                  </a:lnTo>
                  <a:lnTo>
                    <a:pt x="2173" y="577"/>
                  </a:lnTo>
                  <a:lnTo>
                    <a:pt x="2119" y="519"/>
                  </a:lnTo>
                  <a:lnTo>
                    <a:pt x="2061" y="465"/>
                  </a:lnTo>
                  <a:lnTo>
                    <a:pt x="2000" y="415"/>
                  </a:lnTo>
                  <a:lnTo>
                    <a:pt x="1935" y="369"/>
                  </a:lnTo>
                  <a:lnTo>
                    <a:pt x="1867" y="328"/>
                  </a:lnTo>
                  <a:lnTo>
                    <a:pt x="1796" y="291"/>
                  </a:lnTo>
                  <a:lnTo>
                    <a:pt x="1722" y="260"/>
                  </a:lnTo>
                  <a:lnTo>
                    <a:pt x="1646" y="234"/>
                  </a:lnTo>
                  <a:lnTo>
                    <a:pt x="1567" y="213"/>
                  </a:lnTo>
                  <a:lnTo>
                    <a:pt x="1486" y="198"/>
                  </a:lnTo>
                  <a:lnTo>
                    <a:pt x="1404" y="189"/>
                  </a:lnTo>
                  <a:lnTo>
                    <a:pt x="1318" y="186"/>
                  </a:lnTo>
                  <a:close/>
                  <a:moveTo>
                    <a:pt x="1318" y="0"/>
                  </a:moveTo>
                  <a:lnTo>
                    <a:pt x="1409" y="3"/>
                  </a:lnTo>
                  <a:lnTo>
                    <a:pt x="1498" y="13"/>
                  </a:lnTo>
                  <a:lnTo>
                    <a:pt x="1585" y="27"/>
                  </a:lnTo>
                  <a:lnTo>
                    <a:pt x="1669" y="48"/>
                  </a:lnTo>
                  <a:lnTo>
                    <a:pt x="1752" y="73"/>
                  </a:lnTo>
                  <a:lnTo>
                    <a:pt x="1832" y="104"/>
                  </a:lnTo>
                  <a:lnTo>
                    <a:pt x="1909" y="140"/>
                  </a:lnTo>
                  <a:lnTo>
                    <a:pt x="1984" y="181"/>
                  </a:lnTo>
                  <a:lnTo>
                    <a:pt x="2056" y="226"/>
                  </a:lnTo>
                  <a:lnTo>
                    <a:pt x="2124" y="275"/>
                  </a:lnTo>
                  <a:lnTo>
                    <a:pt x="2189" y="329"/>
                  </a:lnTo>
                  <a:lnTo>
                    <a:pt x="2251" y="387"/>
                  </a:lnTo>
                  <a:lnTo>
                    <a:pt x="2309" y="449"/>
                  </a:lnTo>
                  <a:lnTo>
                    <a:pt x="2363" y="515"/>
                  </a:lnTo>
                  <a:lnTo>
                    <a:pt x="2412" y="583"/>
                  </a:lnTo>
                  <a:lnTo>
                    <a:pt x="2457" y="655"/>
                  </a:lnTo>
                  <a:lnTo>
                    <a:pt x="2498" y="729"/>
                  </a:lnTo>
                  <a:lnTo>
                    <a:pt x="2534" y="807"/>
                  </a:lnTo>
                  <a:lnTo>
                    <a:pt x="2565" y="887"/>
                  </a:lnTo>
                  <a:lnTo>
                    <a:pt x="2591" y="969"/>
                  </a:lnTo>
                  <a:lnTo>
                    <a:pt x="2611" y="1054"/>
                  </a:lnTo>
                  <a:lnTo>
                    <a:pt x="2626" y="1141"/>
                  </a:lnTo>
                  <a:lnTo>
                    <a:pt x="2635" y="1229"/>
                  </a:lnTo>
                  <a:lnTo>
                    <a:pt x="2639" y="1320"/>
                  </a:lnTo>
                  <a:lnTo>
                    <a:pt x="2636" y="1403"/>
                  </a:lnTo>
                  <a:lnTo>
                    <a:pt x="2628" y="1486"/>
                  </a:lnTo>
                  <a:lnTo>
                    <a:pt x="2615" y="1568"/>
                  </a:lnTo>
                  <a:lnTo>
                    <a:pt x="2614" y="1573"/>
                  </a:lnTo>
                  <a:lnTo>
                    <a:pt x="2613" y="1582"/>
                  </a:lnTo>
                  <a:lnTo>
                    <a:pt x="2610" y="1595"/>
                  </a:lnTo>
                  <a:lnTo>
                    <a:pt x="2606" y="1612"/>
                  </a:lnTo>
                  <a:lnTo>
                    <a:pt x="2589" y="1679"/>
                  </a:lnTo>
                  <a:lnTo>
                    <a:pt x="2569" y="1744"/>
                  </a:lnTo>
                  <a:lnTo>
                    <a:pt x="2545" y="1809"/>
                  </a:lnTo>
                  <a:lnTo>
                    <a:pt x="2518" y="1872"/>
                  </a:lnTo>
                  <a:lnTo>
                    <a:pt x="2493" y="1929"/>
                  </a:lnTo>
                  <a:lnTo>
                    <a:pt x="2464" y="1990"/>
                  </a:lnTo>
                  <a:lnTo>
                    <a:pt x="2432" y="2053"/>
                  </a:lnTo>
                  <a:lnTo>
                    <a:pt x="2396" y="2121"/>
                  </a:lnTo>
                  <a:lnTo>
                    <a:pt x="2356" y="2190"/>
                  </a:lnTo>
                  <a:lnTo>
                    <a:pt x="2312" y="2262"/>
                  </a:lnTo>
                  <a:lnTo>
                    <a:pt x="2263" y="2336"/>
                  </a:lnTo>
                  <a:lnTo>
                    <a:pt x="2210" y="2412"/>
                  </a:lnTo>
                  <a:lnTo>
                    <a:pt x="2152" y="2491"/>
                  </a:lnTo>
                  <a:lnTo>
                    <a:pt x="2089" y="2571"/>
                  </a:lnTo>
                  <a:lnTo>
                    <a:pt x="2020" y="2654"/>
                  </a:lnTo>
                  <a:lnTo>
                    <a:pt x="1947" y="2738"/>
                  </a:lnTo>
                  <a:lnTo>
                    <a:pt x="1867" y="2824"/>
                  </a:lnTo>
                  <a:lnTo>
                    <a:pt x="1782" y="2912"/>
                  </a:lnTo>
                  <a:lnTo>
                    <a:pt x="1691" y="3000"/>
                  </a:lnTo>
                  <a:lnTo>
                    <a:pt x="1593" y="3090"/>
                  </a:lnTo>
                  <a:lnTo>
                    <a:pt x="1489" y="3180"/>
                  </a:lnTo>
                  <a:lnTo>
                    <a:pt x="1379" y="3272"/>
                  </a:lnTo>
                  <a:lnTo>
                    <a:pt x="1360" y="3283"/>
                  </a:lnTo>
                  <a:lnTo>
                    <a:pt x="1341" y="3290"/>
                  </a:lnTo>
                  <a:lnTo>
                    <a:pt x="1319" y="3292"/>
                  </a:lnTo>
                  <a:lnTo>
                    <a:pt x="1298" y="3290"/>
                  </a:lnTo>
                  <a:lnTo>
                    <a:pt x="1279" y="3283"/>
                  </a:lnTo>
                  <a:lnTo>
                    <a:pt x="1260" y="3272"/>
                  </a:lnTo>
                  <a:lnTo>
                    <a:pt x="1150" y="3180"/>
                  </a:lnTo>
                  <a:lnTo>
                    <a:pt x="1046" y="3090"/>
                  </a:lnTo>
                  <a:lnTo>
                    <a:pt x="948" y="3000"/>
                  </a:lnTo>
                  <a:lnTo>
                    <a:pt x="857" y="2912"/>
                  </a:lnTo>
                  <a:lnTo>
                    <a:pt x="771" y="2824"/>
                  </a:lnTo>
                  <a:lnTo>
                    <a:pt x="692" y="2738"/>
                  </a:lnTo>
                  <a:lnTo>
                    <a:pt x="618" y="2654"/>
                  </a:lnTo>
                  <a:lnTo>
                    <a:pt x="550" y="2571"/>
                  </a:lnTo>
                  <a:lnTo>
                    <a:pt x="487" y="2491"/>
                  </a:lnTo>
                  <a:lnTo>
                    <a:pt x="429" y="2412"/>
                  </a:lnTo>
                  <a:lnTo>
                    <a:pt x="376" y="2336"/>
                  </a:lnTo>
                  <a:lnTo>
                    <a:pt x="327" y="2262"/>
                  </a:lnTo>
                  <a:lnTo>
                    <a:pt x="283" y="2190"/>
                  </a:lnTo>
                  <a:lnTo>
                    <a:pt x="243" y="2121"/>
                  </a:lnTo>
                  <a:lnTo>
                    <a:pt x="207" y="2053"/>
                  </a:lnTo>
                  <a:lnTo>
                    <a:pt x="175" y="1990"/>
                  </a:lnTo>
                  <a:lnTo>
                    <a:pt x="146" y="1929"/>
                  </a:lnTo>
                  <a:lnTo>
                    <a:pt x="121" y="1872"/>
                  </a:lnTo>
                  <a:lnTo>
                    <a:pt x="94" y="1809"/>
                  </a:lnTo>
                  <a:lnTo>
                    <a:pt x="70" y="1744"/>
                  </a:lnTo>
                  <a:lnTo>
                    <a:pt x="50" y="1678"/>
                  </a:lnTo>
                  <a:lnTo>
                    <a:pt x="33" y="1612"/>
                  </a:lnTo>
                  <a:lnTo>
                    <a:pt x="29" y="1595"/>
                  </a:lnTo>
                  <a:lnTo>
                    <a:pt x="27" y="1582"/>
                  </a:lnTo>
                  <a:lnTo>
                    <a:pt x="25" y="1573"/>
                  </a:lnTo>
                  <a:lnTo>
                    <a:pt x="24" y="1568"/>
                  </a:lnTo>
                  <a:lnTo>
                    <a:pt x="11" y="1486"/>
                  </a:lnTo>
                  <a:lnTo>
                    <a:pt x="3" y="1403"/>
                  </a:lnTo>
                  <a:lnTo>
                    <a:pt x="0" y="1320"/>
                  </a:lnTo>
                  <a:lnTo>
                    <a:pt x="3" y="1229"/>
                  </a:lnTo>
                  <a:lnTo>
                    <a:pt x="12" y="1141"/>
                  </a:lnTo>
                  <a:lnTo>
                    <a:pt x="27" y="1054"/>
                  </a:lnTo>
                  <a:lnTo>
                    <a:pt x="48" y="969"/>
                  </a:lnTo>
                  <a:lnTo>
                    <a:pt x="73" y="887"/>
                  </a:lnTo>
                  <a:lnTo>
                    <a:pt x="104" y="807"/>
                  </a:lnTo>
                  <a:lnTo>
                    <a:pt x="140" y="729"/>
                  </a:lnTo>
                  <a:lnTo>
                    <a:pt x="181" y="655"/>
                  </a:lnTo>
                  <a:lnTo>
                    <a:pt x="226" y="583"/>
                  </a:lnTo>
                  <a:lnTo>
                    <a:pt x="275" y="515"/>
                  </a:lnTo>
                  <a:lnTo>
                    <a:pt x="329" y="449"/>
                  </a:lnTo>
                  <a:lnTo>
                    <a:pt x="387" y="387"/>
                  </a:lnTo>
                  <a:lnTo>
                    <a:pt x="448" y="329"/>
                  </a:lnTo>
                  <a:lnTo>
                    <a:pt x="514" y="275"/>
                  </a:lnTo>
                  <a:lnTo>
                    <a:pt x="582" y="226"/>
                  </a:lnTo>
                  <a:lnTo>
                    <a:pt x="654" y="181"/>
                  </a:lnTo>
                  <a:lnTo>
                    <a:pt x="728" y="140"/>
                  </a:lnTo>
                  <a:lnTo>
                    <a:pt x="806" y="104"/>
                  </a:lnTo>
                  <a:lnTo>
                    <a:pt x="886" y="73"/>
                  </a:lnTo>
                  <a:lnTo>
                    <a:pt x="968" y="48"/>
                  </a:lnTo>
                  <a:lnTo>
                    <a:pt x="1053" y="27"/>
                  </a:lnTo>
                  <a:lnTo>
                    <a:pt x="1140" y="13"/>
                  </a:lnTo>
                  <a:lnTo>
                    <a:pt x="1228" y="3"/>
                  </a:lnTo>
                  <a:lnTo>
                    <a:pt x="13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166"/>
            <p:cNvSpPr>
              <a:spLocks noEditPoints="1"/>
            </p:cNvSpPr>
            <p:nvPr/>
          </p:nvSpPr>
          <p:spPr bwMode="auto">
            <a:xfrm>
              <a:off x="10234613" y="3500438"/>
              <a:ext cx="190500" cy="188913"/>
            </a:xfrm>
            <a:custGeom>
              <a:avLst/>
              <a:gdLst>
                <a:gd name="T0" fmla="*/ 713 w 1674"/>
                <a:gd name="T1" fmla="*/ 198 h 1676"/>
                <a:gd name="T2" fmla="*/ 543 w 1674"/>
                <a:gd name="T3" fmla="*/ 256 h 1676"/>
                <a:gd name="T4" fmla="*/ 398 w 1674"/>
                <a:gd name="T5" fmla="*/ 357 h 1676"/>
                <a:gd name="T6" fmla="*/ 285 w 1674"/>
                <a:gd name="T7" fmla="*/ 492 h 1676"/>
                <a:gd name="T8" fmla="*/ 212 w 1674"/>
                <a:gd name="T9" fmla="*/ 655 h 1676"/>
                <a:gd name="T10" fmla="*/ 186 w 1674"/>
                <a:gd name="T11" fmla="*/ 838 h 1676"/>
                <a:gd name="T12" fmla="*/ 212 w 1674"/>
                <a:gd name="T13" fmla="*/ 1020 h 1676"/>
                <a:gd name="T14" fmla="*/ 285 w 1674"/>
                <a:gd name="T15" fmla="*/ 1183 h 1676"/>
                <a:gd name="T16" fmla="*/ 398 w 1674"/>
                <a:gd name="T17" fmla="*/ 1318 h 1676"/>
                <a:gd name="T18" fmla="*/ 543 w 1674"/>
                <a:gd name="T19" fmla="*/ 1418 h 1676"/>
                <a:gd name="T20" fmla="*/ 713 w 1674"/>
                <a:gd name="T21" fmla="*/ 1477 h 1676"/>
                <a:gd name="T22" fmla="*/ 900 w 1674"/>
                <a:gd name="T23" fmla="*/ 1486 h 1676"/>
                <a:gd name="T24" fmla="*/ 1077 w 1674"/>
                <a:gd name="T25" fmla="*/ 1443 h 1676"/>
                <a:gd name="T26" fmla="*/ 1231 w 1674"/>
                <a:gd name="T27" fmla="*/ 1356 h 1676"/>
                <a:gd name="T28" fmla="*/ 1355 w 1674"/>
                <a:gd name="T29" fmla="*/ 1231 h 1676"/>
                <a:gd name="T30" fmla="*/ 1443 w 1674"/>
                <a:gd name="T31" fmla="*/ 1077 h 1676"/>
                <a:gd name="T32" fmla="*/ 1485 w 1674"/>
                <a:gd name="T33" fmla="*/ 900 h 1676"/>
                <a:gd name="T34" fmla="*/ 1476 w 1674"/>
                <a:gd name="T35" fmla="*/ 713 h 1676"/>
                <a:gd name="T36" fmla="*/ 1418 w 1674"/>
                <a:gd name="T37" fmla="*/ 544 h 1676"/>
                <a:gd name="T38" fmla="*/ 1317 w 1674"/>
                <a:gd name="T39" fmla="*/ 398 h 1676"/>
                <a:gd name="T40" fmla="*/ 1182 w 1674"/>
                <a:gd name="T41" fmla="*/ 285 h 1676"/>
                <a:gd name="T42" fmla="*/ 1020 w 1674"/>
                <a:gd name="T43" fmla="*/ 212 h 1676"/>
                <a:gd name="T44" fmla="*/ 836 w 1674"/>
                <a:gd name="T45" fmla="*/ 186 h 1676"/>
                <a:gd name="T46" fmla="*/ 980 w 1674"/>
                <a:gd name="T47" fmla="*/ 12 h 1676"/>
                <a:gd name="T48" fmla="*/ 1178 w 1674"/>
                <a:gd name="T49" fmla="*/ 73 h 1676"/>
                <a:gd name="T50" fmla="*/ 1353 w 1674"/>
                <a:gd name="T51" fmla="*/ 178 h 1676"/>
                <a:gd name="T52" fmla="*/ 1496 w 1674"/>
                <a:gd name="T53" fmla="*/ 321 h 1676"/>
                <a:gd name="T54" fmla="*/ 1601 w 1674"/>
                <a:gd name="T55" fmla="*/ 496 h 1676"/>
                <a:gd name="T56" fmla="*/ 1662 w 1674"/>
                <a:gd name="T57" fmla="*/ 694 h 1676"/>
                <a:gd name="T58" fmla="*/ 1671 w 1674"/>
                <a:gd name="T59" fmla="*/ 910 h 1676"/>
                <a:gd name="T60" fmla="*/ 1627 w 1674"/>
                <a:gd name="T61" fmla="*/ 1115 h 1676"/>
                <a:gd name="T62" fmla="*/ 1536 w 1674"/>
                <a:gd name="T63" fmla="*/ 1298 h 1676"/>
                <a:gd name="T64" fmla="*/ 1404 w 1674"/>
                <a:gd name="T65" fmla="*/ 1453 h 1676"/>
                <a:gd name="T66" fmla="*/ 1240 w 1674"/>
                <a:gd name="T67" fmla="*/ 1572 h 1676"/>
                <a:gd name="T68" fmla="*/ 1048 w 1674"/>
                <a:gd name="T69" fmla="*/ 1649 h 1676"/>
                <a:gd name="T70" fmla="*/ 836 w 1674"/>
                <a:gd name="T71" fmla="*/ 1676 h 1676"/>
                <a:gd name="T72" fmla="*/ 625 w 1674"/>
                <a:gd name="T73" fmla="*/ 1649 h 1676"/>
                <a:gd name="T74" fmla="*/ 434 w 1674"/>
                <a:gd name="T75" fmla="*/ 1572 h 1676"/>
                <a:gd name="T76" fmla="*/ 269 w 1674"/>
                <a:gd name="T77" fmla="*/ 1453 h 1676"/>
                <a:gd name="T78" fmla="*/ 138 w 1674"/>
                <a:gd name="T79" fmla="*/ 1298 h 1676"/>
                <a:gd name="T80" fmla="*/ 47 w 1674"/>
                <a:gd name="T81" fmla="*/ 1115 h 1676"/>
                <a:gd name="T82" fmla="*/ 3 w 1674"/>
                <a:gd name="T83" fmla="*/ 910 h 1676"/>
                <a:gd name="T84" fmla="*/ 12 w 1674"/>
                <a:gd name="T85" fmla="*/ 694 h 1676"/>
                <a:gd name="T86" fmla="*/ 72 w 1674"/>
                <a:gd name="T87" fmla="*/ 496 h 1676"/>
                <a:gd name="T88" fmla="*/ 178 w 1674"/>
                <a:gd name="T89" fmla="*/ 321 h 1676"/>
                <a:gd name="T90" fmla="*/ 321 w 1674"/>
                <a:gd name="T91" fmla="*/ 178 h 1676"/>
                <a:gd name="T92" fmla="*/ 495 w 1674"/>
                <a:gd name="T93" fmla="*/ 73 h 1676"/>
                <a:gd name="T94" fmla="*/ 694 w 1674"/>
                <a:gd name="T95" fmla="*/ 12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4" h="1676">
                  <a:moveTo>
                    <a:pt x="836" y="186"/>
                  </a:moveTo>
                  <a:lnTo>
                    <a:pt x="774" y="189"/>
                  </a:lnTo>
                  <a:lnTo>
                    <a:pt x="713" y="198"/>
                  </a:lnTo>
                  <a:lnTo>
                    <a:pt x="654" y="212"/>
                  </a:lnTo>
                  <a:lnTo>
                    <a:pt x="597" y="232"/>
                  </a:lnTo>
                  <a:lnTo>
                    <a:pt x="543" y="256"/>
                  </a:lnTo>
                  <a:lnTo>
                    <a:pt x="491" y="285"/>
                  </a:lnTo>
                  <a:lnTo>
                    <a:pt x="443" y="319"/>
                  </a:lnTo>
                  <a:lnTo>
                    <a:pt x="398" y="357"/>
                  </a:lnTo>
                  <a:lnTo>
                    <a:pt x="356" y="398"/>
                  </a:lnTo>
                  <a:lnTo>
                    <a:pt x="319" y="444"/>
                  </a:lnTo>
                  <a:lnTo>
                    <a:pt x="285" y="492"/>
                  </a:lnTo>
                  <a:lnTo>
                    <a:pt x="256" y="544"/>
                  </a:lnTo>
                  <a:lnTo>
                    <a:pt x="231" y="598"/>
                  </a:lnTo>
                  <a:lnTo>
                    <a:pt x="212" y="655"/>
                  </a:lnTo>
                  <a:lnTo>
                    <a:pt x="197" y="713"/>
                  </a:lnTo>
                  <a:lnTo>
                    <a:pt x="189" y="775"/>
                  </a:lnTo>
                  <a:lnTo>
                    <a:pt x="186" y="838"/>
                  </a:lnTo>
                  <a:lnTo>
                    <a:pt x="189" y="900"/>
                  </a:lnTo>
                  <a:lnTo>
                    <a:pt x="197" y="961"/>
                  </a:lnTo>
                  <a:lnTo>
                    <a:pt x="212" y="1020"/>
                  </a:lnTo>
                  <a:lnTo>
                    <a:pt x="231" y="1077"/>
                  </a:lnTo>
                  <a:lnTo>
                    <a:pt x="256" y="1131"/>
                  </a:lnTo>
                  <a:lnTo>
                    <a:pt x="285" y="1183"/>
                  </a:lnTo>
                  <a:lnTo>
                    <a:pt x="318" y="1231"/>
                  </a:lnTo>
                  <a:lnTo>
                    <a:pt x="356" y="1276"/>
                  </a:lnTo>
                  <a:lnTo>
                    <a:pt x="398" y="1318"/>
                  </a:lnTo>
                  <a:lnTo>
                    <a:pt x="443" y="1356"/>
                  </a:lnTo>
                  <a:lnTo>
                    <a:pt x="491" y="1389"/>
                  </a:lnTo>
                  <a:lnTo>
                    <a:pt x="543" y="1418"/>
                  </a:lnTo>
                  <a:lnTo>
                    <a:pt x="597" y="1443"/>
                  </a:lnTo>
                  <a:lnTo>
                    <a:pt x="654" y="1462"/>
                  </a:lnTo>
                  <a:lnTo>
                    <a:pt x="713" y="1477"/>
                  </a:lnTo>
                  <a:lnTo>
                    <a:pt x="774" y="1486"/>
                  </a:lnTo>
                  <a:lnTo>
                    <a:pt x="836" y="1489"/>
                  </a:lnTo>
                  <a:lnTo>
                    <a:pt x="900" y="1486"/>
                  </a:lnTo>
                  <a:lnTo>
                    <a:pt x="961" y="1477"/>
                  </a:lnTo>
                  <a:lnTo>
                    <a:pt x="1020" y="1462"/>
                  </a:lnTo>
                  <a:lnTo>
                    <a:pt x="1077" y="1443"/>
                  </a:lnTo>
                  <a:lnTo>
                    <a:pt x="1131" y="1418"/>
                  </a:lnTo>
                  <a:lnTo>
                    <a:pt x="1183" y="1389"/>
                  </a:lnTo>
                  <a:lnTo>
                    <a:pt x="1231" y="1356"/>
                  </a:lnTo>
                  <a:lnTo>
                    <a:pt x="1276" y="1318"/>
                  </a:lnTo>
                  <a:lnTo>
                    <a:pt x="1318" y="1276"/>
                  </a:lnTo>
                  <a:lnTo>
                    <a:pt x="1355" y="1231"/>
                  </a:lnTo>
                  <a:lnTo>
                    <a:pt x="1389" y="1183"/>
                  </a:lnTo>
                  <a:lnTo>
                    <a:pt x="1418" y="1131"/>
                  </a:lnTo>
                  <a:lnTo>
                    <a:pt x="1443" y="1077"/>
                  </a:lnTo>
                  <a:lnTo>
                    <a:pt x="1462" y="1020"/>
                  </a:lnTo>
                  <a:lnTo>
                    <a:pt x="1476" y="961"/>
                  </a:lnTo>
                  <a:lnTo>
                    <a:pt x="1485" y="900"/>
                  </a:lnTo>
                  <a:lnTo>
                    <a:pt x="1488" y="838"/>
                  </a:lnTo>
                  <a:lnTo>
                    <a:pt x="1485" y="775"/>
                  </a:lnTo>
                  <a:lnTo>
                    <a:pt x="1476" y="713"/>
                  </a:lnTo>
                  <a:lnTo>
                    <a:pt x="1462" y="655"/>
                  </a:lnTo>
                  <a:lnTo>
                    <a:pt x="1442" y="598"/>
                  </a:lnTo>
                  <a:lnTo>
                    <a:pt x="1418" y="544"/>
                  </a:lnTo>
                  <a:lnTo>
                    <a:pt x="1389" y="492"/>
                  </a:lnTo>
                  <a:lnTo>
                    <a:pt x="1355" y="444"/>
                  </a:lnTo>
                  <a:lnTo>
                    <a:pt x="1317" y="398"/>
                  </a:lnTo>
                  <a:lnTo>
                    <a:pt x="1276" y="357"/>
                  </a:lnTo>
                  <a:lnTo>
                    <a:pt x="1231" y="319"/>
                  </a:lnTo>
                  <a:lnTo>
                    <a:pt x="1182" y="285"/>
                  </a:lnTo>
                  <a:lnTo>
                    <a:pt x="1131" y="256"/>
                  </a:lnTo>
                  <a:lnTo>
                    <a:pt x="1076" y="232"/>
                  </a:lnTo>
                  <a:lnTo>
                    <a:pt x="1020" y="212"/>
                  </a:lnTo>
                  <a:lnTo>
                    <a:pt x="961" y="198"/>
                  </a:lnTo>
                  <a:lnTo>
                    <a:pt x="900" y="189"/>
                  </a:lnTo>
                  <a:lnTo>
                    <a:pt x="836" y="186"/>
                  </a:lnTo>
                  <a:close/>
                  <a:moveTo>
                    <a:pt x="836" y="0"/>
                  </a:moveTo>
                  <a:lnTo>
                    <a:pt x="909" y="3"/>
                  </a:lnTo>
                  <a:lnTo>
                    <a:pt x="980" y="12"/>
                  </a:lnTo>
                  <a:lnTo>
                    <a:pt x="1048" y="27"/>
                  </a:lnTo>
                  <a:lnTo>
                    <a:pt x="1115" y="47"/>
                  </a:lnTo>
                  <a:lnTo>
                    <a:pt x="1178" y="73"/>
                  </a:lnTo>
                  <a:lnTo>
                    <a:pt x="1240" y="103"/>
                  </a:lnTo>
                  <a:lnTo>
                    <a:pt x="1298" y="139"/>
                  </a:lnTo>
                  <a:lnTo>
                    <a:pt x="1353" y="178"/>
                  </a:lnTo>
                  <a:lnTo>
                    <a:pt x="1404" y="222"/>
                  </a:lnTo>
                  <a:lnTo>
                    <a:pt x="1452" y="270"/>
                  </a:lnTo>
                  <a:lnTo>
                    <a:pt x="1496" y="321"/>
                  </a:lnTo>
                  <a:lnTo>
                    <a:pt x="1536" y="376"/>
                  </a:lnTo>
                  <a:lnTo>
                    <a:pt x="1571" y="435"/>
                  </a:lnTo>
                  <a:lnTo>
                    <a:pt x="1601" y="496"/>
                  </a:lnTo>
                  <a:lnTo>
                    <a:pt x="1627" y="560"/>
                  </a:lnTo>
                  <a:lnTo>
                    <a:pt x="1647" y="626"/>
                  </a:lnTo>
                  <a:lnTo>
                    <a:pt x="1662" y="694"/>
                  </a:lnTo>
                  <a:lnTo>
                    <a:pt x="1671" y="766"/>
                  </a:lnTo>
                  <a:lnTo>
                    <a:pt x="1674" y="838"/>
                  </a:lnTo>
                  <a:lnTo>
                    <a:pt x="1671" y="910"/>
                  </a:lnTo>
                  <a:lnTo>
                    <a:pt x="1662" y="980"/>
                  </a:lnTo>
                  <a:lnTo>
                    <a:pt x="1647" y="1049"/>
                  </a:lnTo>
                  <a:lnTo>
                    <a:pt x="1627" y="1115"/>
                  </a:lnTo>
                  <a:lnTo>
                    <a:pt x="1601" y="1179"/>
                  </a:lnTo>
                  <a:lnTo>
                    <a:pt x="1571" y="1240"/>
                  </a:lnTo>
                  <a:lnTo>
                    <a:pt x="1536" y="1298"/>
                  </a:lnTo>
                  <a:lnTo>
                    <a:pt x="1496" y="1353"/>
                  </a:lnTo>
                  <a:lnTo>
                    <a:pt x="1452" y="1405"/>
                  </a:lnTo>
                  <a:lnTo>
                    <a:pt x="1404" y="1453"/>
                  </a:lnTo>
                  <a:lnTo>
                    <a:pt x="1353" y="1497"/>
                  </a:lnTo>
                  <a:lnTo>
                    <a:pt x="1298" y="1536"/>
                  </a:lnTo>
                  <a:lnTo>
                    <a:pt x="1240" y="1572"/>
                  </a:lnTo>
                  <a:lnTo>
                    <a:pt x="1178" y="1603"/>
                  </a:lnTo>
                  <a:lnTo>
                    <a:pt x="1115" y="1628"/>
                  </a:lnTo>
                  <a:lnTo>
                    <a:pt x="1048" y="1649"/>
                  </a:lnTo>
                  <a:lnTo>
                    <a:pt x="980" y="1664"/>
                  </a:lnTo>
                  <a:lnTo>
                    <a:pt x="909" y="1673"/>
                  </a:lnTo>
                  <a:lnTo>
                    <a:pt x="836" y="1676"/>
                  </a:lnTo>
                  <a:lnTo>
                    <a:pt x="764" y="1673"/>
                  </a:lnTo>
                  <a:lnTo>
                    <a:pt x="694" y="1664"/>
                  </a:lnTo>
                  <a:lnTo>
                    <a:pt x="625" y="1649"/>
                  </a:lnTo>
                  <a:lnTo>
                    <a:pt x="559" y="1628"/>
                  </a:lnTo>
                  <a:lnTo>
                    <a:pt x="495" y="1603"/>
                  </a:lnTo>
                  <a:lnTo>
                    <a:pt x="434" y="1572"/>
                  </a:lnTo>
                  <a:lnTo>
                    <a:pt x="376" y="1536"/>
                  </a:lnTo>
                  <a:lnTo>
                    <a:pt x="321" y="1497"/>
                  </a:lnTo>
                  <a:lnTo>
                    <a:pt x="269" y="1453"/>
                  </a:lnTo>
                  <a:lnTo>
                    <a:pt x="222" y="1405"/>
                  </a:lnTo>
                  <a:lnTo>
                    <a:pt x="178" y="1353"/>
                  </a:lnTo>
                  <a:lnTo>
                    <a:pt x="138" y="1298"/>
                  </a:lnTo>
                  <a:lnTo>
                    <a:pt x="103" y="1240"/>
                  </a:lnTo>
                  <a:lnTo>
                    <a:pt x="72" y="1179"/>
                  </a:lnTo>
                  <a:lnTo>
                    <a:pt x="47" y="1115"/>
                  </a:lnTo>
                  <a:lnTo>
                    <a:pt x="26" y="1049"/>
                  </a:lnTo>
                  <a:lnTo>
                    <a:pt x="12" y="980"/>
                  </a:lnTo>
                  <a:lnTo>
                    <a:pt x="3" y="910"/>
                  </a:lnTo>
                  <a:lnTo>
                    <a:pt x="0" y="838"/>
                  </a:lnTo>
                  <a:lnTo>
                    <a:pt x="3" y="766"/>
                  </a:lnTo>
                  <a:lnTo>
                    <a:pt x="12" y="694"/>
                  </a:lnTo>
                  <a:lnTo>
                    <a:pt x="26" y="626"/>
                  </a:lnTo>
                  <a:lnTo>
                    <a:pt x="47" y="560"/>
                  </a:lnTo>
                  <a:lnTo>
                    <a:pt x="72" y="496"/>
                  </a:lnTo>
                  <a:lnTo>
                    <a:pt x="103" y="435"/>
                  </a:lnTo>
                  <a:lnTo>
                    <a:pt x="138" y="376"/>
                  </a:lnTo>
                  <a:lnTo>
                    <a:pt x="178" y="321"/>
                  </a:lnTo>
                  <a:lnTo>
                    <a:pt x="222" y="270"/>
                  </a:lnTo>
                  <a:lnTo>
                    <a:pt x="269" y="222"/>
                  </a:lnTo>
                  <a:lnTo>
                    <a:pt x="321" y="178"/>
                  </a:lnTo>
                  <a:lnTo>
                    <a:pt x="376" y="139"/>
                  </a:lnTo>
                  <a:lnTo>
                    <a:pt x="434" y="103"/>
                  </a:lnTo>
                  <a:lnTo>
                    <a:pt x="495" y="73"/>
                  </a:lnTo>
                  <a:lnTo>
                    <a:pt x="559" y="47"/>
                  </a:lnTo>
                  <a:lnTo>
                    <a:pt x="625" y="27"/>
                  </a:lnTo>
                  <a:lnTo>
                    <a:pt x="694" y="12"/>
                  </a:lnTo>
                  <a:lnTo>
                    <a:pt x="764" y="3"/>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2" name="TextBox 21"/>
          <p:cNvSpPr txBox="1"/>
          <p:nvPr/>
        </p:nvSpPr>
        <p:spPr>
          <a:xfrm>
            <a:off x="4697462" y="2346074"/>
            <a:ext cx="2763598" cy="854080"/>
          </a:xfrm>
          <a:prstGeom prst="rect">
            <a:avLst/>
          </a:prstGeom>
          <a:noFill/>
        </p:spPr>
        <p:txBody>
          <a:bodyPr wrap="square" rtlCol="0">
            <a:spAutoFit/>
          </a:bodyPr>
          <a:lstStyle/>
          <a:p>
            <a:pPr algn="ct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23" name="TextBox 22"/>
          <p:cNvSpPr txBox="1"/>
          <p:nvPr/>
        </p:nvSpPr>
        <p:spPr>
          <a:xfrm>
            <a:off x="4640422" y="4590937"/>
            <a:ext cx="2763598" cy="854080"/>
          </a:xfrm>
          <a:prstGeom prst="rect">
            <a:avLst/>
          </a:prstGeom>
          <a:noFill/>
        </p:spPr>
        <p:txBody>
          <a:bodyPr wrap="square" rtlCol="0">
            <a:spAutoFit/>
          </a:bodyPr>
          <a:lstStyle/>
          <a:p>
            <a:pPr algn="ct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24" name="TextBox 23"/>
          <p:cNvSpPr txBox="1"/>
          <p:nvPr/>
        </p:nvSpPr>
        <p:spPr>
          <a:xfrm>
            <a:off x="5046158" y="1824292"/>
            <a:ext cx="206620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Programing</a:t>
            </a:r>
            <a:endParaRPr lang="id-ID" b="1" dirty="0">
              <a:solidFill>
                <a:schemeClr val="bg1"/>
              </a:solidFill>
              <a:latin typeface="Lato" panose="020F0502020204030203" pitchFamily="34" charset="0"/>
            </a:endParaRPr>
          </a:p>
        </p:txBody>
      </p:sp>
      <p:sp>
        <p:nvSpPr>
          <p:cNvPr id="25" name="TextBox 24"/>
          <p:cNvSpPr txBox="1"/>
          <p:nvPr/>
        </p:nvSpPr>
        <p:spPr>
          <a:xfrm>
            <a:off x="4934103" y="4067717"/>
            <a:ext cx="217623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Web Master</a:t>
            </a:r>
            <a:endParaRPr lang="id-ID" b="1" dirty="0">
              <a:solidFill>
                <a:schemeClr val="bg1"/>
              </a:solidFill>
              <a:latin typeface="Lato" panose="020F0502020204030203" pitchFamily="34" charset="0"/>
            </a:endParaRPr>
          </a:p>
        </p:txBody>
      </p:sp>
      <p:sp>
        <p:nvSpPr>
          <p:cNvPr id="26" name="TextBox 25"/>
          <p:cNvSpPr txBox="1"/>
          <p:nvPr/>
        </p:nvSpPr>
        <p:spPr>
          <a:xfrm>
            <a:off x="8177825" y="2346074"/>
            <a:ext cx="2763598" cy="854080"/>
          </a:xfrm>
          <a:prstGeom prst="rect">
            <a:avLst/>
          </a:prstGeom>
          <a:noFill/>
        </p:spPr>
        <p:txBody>
          <a:bodyPr wrap="square" rtlCol="0">
            <a:spAutoFit/>
          </a:bodyPr>
          <a:lstStyle/>
          <a:p>
            <a:pPr algn="ct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27" name="TextBox 26"/>
          <p:cNvSpPr txBox="1"/>
          <p:nvPr/>
        </p:nvSpPr>
        <p:spPr>
          <a:xfrm>
            <a:off x="8745138" y="1824292"/>
            <a:ext cx="1628972" cy="523220"/>
          </a:xfrm>
          <a:prstGeom prst="rect">
            <a:avLst/>
          </a:prstGeom>
          <a:noFill/>
        </p:spPr>
        <p:txBody>
          <a:bodyPr wrap="none" rtlCol="0">
            <a:spAutoFit/>
          </a:bodyPr>
          <a:lstStyle/>
          <a:p>
            <a:pPr algn="ctr"/>
            <a:r>
              <a:rPr lang="id-ID" sz="2800" b="1" dirty="0" smtClean="0">
                <a:solidFill>
                  <a:schemeClr val="bg1"/>
                </a:solidFill>
                <a:latin typeface="Lato" panose="020F0502020204030203" pitchFamily="34" charset="0"/>
              </a:rPr>
              <a:t>Design</a:t>
            </a:r>
            <a:r>
              <a:rPr lang="en-US" sz="2800" b="1" dirty="0" err="1" smtClean="0">
                <a:solidFill>
                  <a:schemeClr val="bg1"/>
                </a:solidFill>
                <a:latin typeface="Lato" panose="020F0502020204030203" pitchFamily="34" charset="0"/>
              </a:rPr>
              <a:t>er</a:t>
            </a:r>
            <a:endParaRPr lang="id-ID" b="1" dirty="0">
              <a:solidFill>
                <a:schemeClr val="bg1"/>
              </a:solidFill>
              <a:latin typeface="Lato" panose="020F0502020204030203" pitchFamily="34" charset="0"/>
            </a:endParaRPr>
          </a:p>
        </p:txBody>
      </p:sp>
      <p:grpSp>
        <p:nvGrpSpPr>
          <p:cNvPr id="28" name="Group 27"/>
          <p:cNvGrpSpPr/>
          <p:nvPr/>
        </p:nvGrpSpPr>
        <p:grpSpPr>
          <a:xfrm>
            <a:off x="9374680" y="3711504"/>
            <a:ext cx="369888" cy="371475"/>
            <a:chOff x="2597150" y="4427538"/>
            <a:chExt cx="369888" cy="371475"/>
          </a:xfrm>
          <a:solidFill>
            <a:schemeClr val="bg1"/>
          </a:solidFill>
        </p:grpSpPr>
        <p:sp>
          <p:nvSpPr>
            <p:cNvPr id="29" name="Freeform 69"/>
            <p:cNvSpPr>
              <a:spLocks noEditPoints="1"/>
            </p:cNvSpPr>
            <p:nvPr/>
          </p:nvSpPr>
          <p:spPr bwMode="auto">
            <a:xfrm>
              <a:off x="2597150" y="4449763"/>
              <a:ext cx="347663" cy="349250"/>
            </a:xfrm>
            <a:custGeom>
              <a:avLst/>
              <a:gdLst>
                <a:gd name="T0" fmla="*/ 668 w 3279"/>
                <a:gd name="T1" fmla="*/ 200 h 3304"/>
                <a:gd name="T2" fmla="*/ 303 w 3279"/>
                <a:gd name="T3" fmla="*/ 506 h 3304"/>
                <a:gd name="T4" fmla="*/ 208 w 3279"/>
                <a:gd name="T5" fmla="*/ 683 h 3304"/>
                <a:gd name="T6" fmla="*/ 213 w 3279"/>
                <a:gd name="T7" fmla="*/ 938 h 3304"/>
                <a:gd name="T8" fmla="*/ 324 w 3279"/>
                <a:gd name="T9" fmla="*/ 1289 h 3304"/>
                <a:gd name="T10" fmla="*/ 591 w 3279"/>
                <a:gd name="T11" fmla="*/ 1778 h 3304"/>
                <a:gd name="T12" fmla="*/ 1006 w 3279"/>
                <a:gd name="T13" fmla="*/ 2285 h 3304"/>
                <a:gd name="T14" fmla="*/ 1543 w 3279"/>
                <a:gd name="T15" fmla="*/ 2726 h 3304"/>
                <a:gd name="T16" fmla="*/ 2029 w 3279"/>
                <a:gd name="T17" fmla="*/ 2988 h 3304"/>
                <a:gd name="T18" fmla="*/ 2399 w 3279"/>
                <a:gd name="T19" fmla="*/ 3096 h 3304"/>
                <a:gd name="T20" fmla="*/ 2607 w 3279"/>
                <a:gd name="T21" fmla="*/ 3096 h 3304"/>
                <a:gd name="T22" fmla="*/ 2792 w 3279"/>
                <a:gd name="T23" fmla="*/ 2988 h 3304"/>
                <a:gd name="T24" fmla="*/ 3024 w 3279"/>
                <a:gd name="T25" fmla="*/ 2750 h 3304"/>
                <a:gd name="T26" fmla="*/ 3078 w 3279"/>
                <a:gd name="T27" fmla="*/ 2604 h 3304"/>
                <a:gd name="T28" fmla="*/ 2603 w 3279"/>
                <a:gd name="T29" fmla="*/ 2096 h 3304"/>
                <a:gd name="T30" fmla="*/ 2509 w 3279"/>
                <a:gd name="T31" fmla="*/ 2055 h 3304"/>
                <a:gd name="T32" fmla="*/ 2412 w 3279"/>
                <a:gd name="T33" fmla="*/ 2097 h 3304"/>
                <a:gd name="T34" fmla="*/ 2115 w 3279"/>
                <a:gd name="T35" fmla="*/ 2389 h 3304"/>
                <a:gd name="T36" fmla="*/ 2009 w 3279"/>
                <a:gd name="T37" fmla="*/ 2412 h 3304"/>
                <a:gd name="T38" fmla="*/ 1917 w 3279"/>
                <a:gd name="T39" fmla="*/ 2371 h 3304"/>
                <a:gd name="T40" fmla="*/ 1590 w 3279"/>
                <a:gd name="T41" fmla="*/ 2161 h 3304"/>
                <a:gd name="T42" fmla="*/ 1132 w 3279"/>
                <a:gd name="T43" fmla="*/ 1704 h 3304"/>
                <a:gd name="T44" fmla="*/ 973 w 3279"/>
                <a:gd name="T45" fmla="*/ 1475 h 3304"/>
                <a:gd name="T46" fmla="*/ 886 w 3279"/>
                <a:gd name="T47" fmla="*/ 1290 h 3304"/>
                <a:gd name="T48" fmla="*/ 895 w 3279"/>
                <a:gd name="T49" fmla="*/ 1185 h 3304"/>
                <a:gd name="T50" fmla="*/ 996 w 3279"/>
                <a:gd name="T51" fmla="*/ 1076 h 3304"/>
                <a:gd name="T52" fmla="*/ 1208 w 3279"/>
                <a:gd name="T53" fmla="*/ 861 h 3304"/>
                <a:gd name="T54" fmla="*/ 1226 w 3279"/>
                <a:gd name="T55" fmla="*/ 718 h 3304"/>
                <a:gd name="T56" fmla="*/ 843 w 3279"/>
                <a:gd name="T57" fmla="*/ 319 h 3304"/>
                <a:gd name="T58" fmla="*/ 729 w 3279"/>
                <a:gd name="T59" fmla="*/ 217 h 3304"/>
                <a:gd name="T60" fmla="*/ 710 w 3279"/>
                <a:gd name="T61" fmla="*/ 4 h 3304"/>
                <a:gd name="T62" fmla="*/ 914 w 3279"/>
                <a:gd name="T63" fmla="*/ 109 h 3304"/>
                <a:gd name="T64" fmla="*/ 1322 w 3279"/>
                <a:gd name="T65" fmla="*/ 520 h 3304"/>
                <a:gd name="T66" fmla="*/ 1435 w 3279"/>
                <a:gd name="T67" fmla="*/ 731 h 3304"/>
                <a:gd name="T68" fmla="*/ 1386 w 3279"/>
                <a:gd name="T69" fmla="*/ 950 h 3304"/>
                <a:gd name="T70" fmla="*/ 1148 w 3279"/>
                <a:gd name="T71" fmla="*/ 1207 h 3304"/>
                <a:gd name="T72" fmla="*/ 1205 w 3279"/>
                <a:gd name="T73" fmla="*/ 1467 h 3304"/>
                <a:gd name="T74" fmla="*/ 1538 w 3279"/>
                <a:gd name="T75" fmla="*/ 1852 h 3304"/>
                <a:gd name="T76" fmla="*/ 1930 w 3279"/>
                <a:gd name="T77" fmla="*/ 2154 h 3304"/>
                <a:gd name="T78" fmla="*/ 2336 w 3279"/>
                <a:gd name="T79" fmla="*/ 1907 h 3304"/>
                <a:gd name="T80" fmla="*/ 2556 w 3279"/>
                <a:gd name="T81" fmla="*/ 1859 h 3304"/>
                <a:gd name="T82" fmla="*/ 2760 w 3279"/>
                <a:gd name="T83" fmla="*/ 1970 h 3304"/>
                <a:gd name="T84" fmla="*/ 3266 w 3279"/>
                <a:gd name="T85" fmla="*/ 2542 h 3304"/>
                <a:gd name="T86" fmla="*/ 3250 w 3279"/>
                <a:gd name="T87" fmla="*/ 2766 h 3304"/>
                <a:gd name="T88" fmla="*/ 3071 w 3279"/>
                <a:gd name="T89" fmla="*/ 2984 h 3304"/>
                <a:gd name="T90" fmla="*/ 2940 w 3279"/>
                <a:gd name="T91" fmla="*/ 3120 h 3304"/>
                <a:gd name="T92" fmla="*/ 2772 w 3279"/>
                <a:gd name="T93" fmla="*/ 3248 h 3304"/>
                <a:gd name="T94" fmla="*/ 2514 w 3279"/>
                <a:gd name="T95" fmla="*/ 3304 h 3304"/>
                <a:gd name="T96" fmla="*/ 2225 w 3279"/>
                <a:gd name="T97" fmla="*/ 3264 h 3304"/>
                <a:gd name="T98" fmla="*/ 1876 w 3279"/>
                <a:gd name="T99" fmla="*/ 3138 h 3304"/>
                <a:gd name="T100" fmla="*/ 1356 w 3279"/>
                <a:gd name="T101" fmla="*/ 2841 h 3304"/>
                <a:gd name="T102" fmla="*/ 844 w 3279"/>
                <a:gd name="T103" fmla="*/ 2406 h 3304"/>
                <a:gd name="T104" fmla="*/ 424 w 3279"/>
                <a:gd name="T105" fmla="*/ 1887 h 3304"/>
                <a:gd name="T106" fmla="*/ 140 w 3279"/>
                <a:gd name="T107" fmla="*/ 1366 h 3304"/>
                <a:gd name="T108" fmla="*/ 32 w 3279"/>
                <a:gd name="T109" fmla="*/ 1046 h 3304"/>
                <a:gd name="T110" fmla="*/ 3 w 3279"/>
                <a:gd name="T111" fmla="*/ 709 h 3304"/>
                <a:gd name="T112" fmla="*/ 92 w 3279"/>
                <a:gd name="T113" fmla="*/ 451 h 3304"/>
                <a:gd name="T114" fmla="*/ 454 w 3279"/>
                <a:gd name="T115" fmla="*/ 76 h 3304"/>
                <a:gd name="T116" fmla="*/ 666 w 3279"/>
                <a:gd name="T117" fmla="*/ 0 h 3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79" h="3304">
                  <a:moveTo>
                    <a:pt x="3024" y="2750"/>
                  </a:moveTo>
                  <a:lnTo>
                    <a:pt x="3024" y="2750"/>
                  </a:lnTo>
                  <a:lnTo>
                    <a:pt x="3024" y="2750"/>
                  </a:lnTo>
                  <a:lnTo>
                    <a:pt x="3024" y="2750"/>
                  </a:lnTo>
                  <a:close/>
                  <a:moveTo>
                    <a:pt x="668" y="200"/>
                  </a:moveTo>
                  <a:lnTo>
                    <a:pt x="639" y="203"/>
                  </a:lnTo>
                  <a:lnTo>
                    <a:pt x="611" y="214"/>
                  </a:lnTo>
                  <a:lnTo>
                    <a:pt x="583" y="230"/>
                  </a:lnTo>
                  <a:lnTo>
                    <a:pt x="556" y="253"/>
                  </a:lnTo>
                  <a:lnTo>
                    <a:pt x="303" y="506"/>
                  </a:lnTo>
                  <a:lnTo>
                    <a:pt x="276" y="537"/>
                  </a:lnTo>
                  <a:lnTo>
                    <a:pt x="251" y="571"/>
                  </a:lnTo>
                  <a:lnTo>
                    <a:pt x="232" y="606"/>
                  </a:lnTo>
                  <a:lnTo>
                    <a:pt x="218" y="643"/>
                  </a:lnTo>
                  <a:lnTo>
                    <a:pt x="208" y="683"/>
                  </a:lnTo>
                  <a:lnTo>
                    <a:pt x="202" y="726"/>
                  </a:lnTo>
                  <a:lnTo>
                    <a:pt x="199" y="777"/>
                  </a:lnTo>
                  <a:lnTo>
                    <a:pt x="200" y="829"/>
                  </a:lnTo>
                  <a:lnTo>
                    <a:pt x="206" y="883"/>
                  </a:lnTo>
                  <a:lnTo>
                    <a:pt x="213" y="938"/>
                  </a:lnTo>
                  <a:lnTo>
                    <a:pt x="226" y="997"/>
                  </a:lnTo>
                  <a:lnTo>
                    <a:pt x="241" y="1058"/>
                  </a:lnTo>
                  <a:lnTo>
                    <a:pt x="261" y="1121"/>
                  </a:lnTo>
                  <a:lnTo>
                    <a:pt x="284" y="1188"/>
                  </a:lnTo>
                  <a:lnTo>
                    <a:pt x="324" y="1289"/>
                  </a:lnTo>
                  <a:lnTo>
                    <a:pt x="367" y="1387"/>
                  </a:lnTo>
                  <a:lnTo>
                    <a:pt x="416" y="1485"/>
                  </a:lnTo>
                  <a:lnTo>
                    <a:pt x="470" y="1582"/>
                  </a:lnTo>
                  <a:lnTo>
                    <a:pt x="527" y="1681"/>
                  </a:lnTo>
                  <a:lnTo>
                    <a:pt x="591" y="1778"/>
                  </a:lnTo>
                  <a:lnTo>
                    <a:pt x="660" y="1876"/>
                  </a:lnTo>
                  <a:lnTo>
                    <a:pt x="735" y="1976"/>
                  </a:lnTo>
                  <a:lnTo>
                    <a:pt x="816" y="2076"/>
                  </a:lnTo>
                  <a:lnTo>
                    <a:pt x="909" y="2183"/>
                  </a:lnTo>
                  <a:lnTo>
                    <a:pt x="1006" y="2285"/>
                  </a:lnTo>
                  <a:lnTo>
                    <a:pt x="1106" y="2384"/>
                  </a:lnTo>
                  <a:lnTo>
                    <a:pt x="1211" y="2476"/>
                  </a:lnTo>
                  <a:lnTo>
                    <a:pt x="1318" y="2565"/>
                  </a:lnTo>
                  <a:lnTo>
                    <a:pt x="1429" y="2648"/>
                  </a:lnTo>
                  <a:lnTo>
                    <a:pt x="1543" y="2726"/>
                  </a:lnTo>
                  <a:lnTo>
                    <a:pt x="1660" y="2800"/>
                  </a:lnTo>
                  <a:lnTo>
                    <a:pt x="1782" y="2869"/>
                  </a:lnTo>
                  <a:lnTo>
                    <a:pt x="1905" y="2932"/>
                  </a:lnTo>
                  <a:lnTo>
                    <a:pt x="1965" y="2959"/>
                  </a:lnTo>
                  <a:lnTo>
                    <a:pt x="2029" y="2988"/>
                  </a:lnTo>
                  <a:lnTo>
                    <a:pt x="2097" y="3015"/>
                  </a:lnTo>
                  <a:lnTo>
                    <a:pt x="2168" y="3040"/>
                  </a:lnTo>
                  <a:lnTo>
                    <a:pt x="2243" y="3063"/>
                  </a:lnTo>
                  <a:lnTo>
                    <a:pt x="2319" y="3082"/>
                  </a:lnTo>
                  <a:lnTo>
                    <a:pt x="2399" y="3096"/>
                  </a:lnTo>
                  <a:lnTo>
                    <a:pt x="2480" y="3105"/>
                  </a:lnTo>
                  <a:lnTo>
                    <a:pt x="2497" y="3106"/>
                  </a:lnTo>
                  <a:lnTo>
                    <a:pt x="2514" y="3106"/>
                  </a:lnTo>
                  <a:lnTo>
                    <a:pt x="2562" y="3104"/>
                  </a:lnTo>
                  <a:lnTo>
                    <a:pt x="2607" y="3096"/>
                  </a:lnTo>
                  <a:lnTo>
                    <a:pt x="2648" y="3084"/>
                  </a:lnTo>
                  <a:lnTo>
                    <a:pt x="2688" y="3068"/>
                  </a:lnTo>
                  <a:lnTo>
                    <a:pt x="2724" y="3046"/>
                  </a:lnTo>
                  <a:lnTo>
                    <a:pt x="2759" y="3019"/>
                  </a:lnTo>
                  <a:lnTo>
                    <a:pt x="2792" y="2988"/>
                  </a:lnTo>
                  <a:lnTo>
                    <a:pt x="2838" y="2936"/>
                  </a:lnTo>
                  <a:lnTo>
                    <a:pt x="2886" y="2887"/>
                  </a:lnTo>
                  <a:lnTo>
                    <a:pt x="2934" y="2840"/>
                  </a:lnTo>
                  <a:lnTo>
                    <a:pt x="2981" y="2795"/>
                  </a:lnTo>
                  <a:lnTo>
                    <a:pt x="3024" y="2750"/>
                  </a:lnTo>
                  <a:lnTo>
                    <a:pt x="3049" y="2720"/>
                  </a:lnTo>
                  <a:lnTo>
                    <a:pt x="3067" y="2691"/>
                  </a:lnTo>
                  <a:lnTo>
                    <a:pt x="3078" y="2661"/>
                  </a:lnTo>
                  <a:lnTo>
                    <a:pt x="3081" y="2632"/>
                  </a:lnTo>
                  <a:lnTo>
                    <a:pt x="3078" y="2604"/>
                  </a:lnTo>
                  <a:lnTo>
                    <a:pt x="3066" y="2575"/>
                  </a:lnTo>
                  <a:lnTo>
                    <a:pt x="3049" y="2546"/>
                  </a:lnTo>
                  <a:lnTo>
                    <a:pt x="3023" y="2518"/>
                  </a:lnTo>
                  <a:lnTo>
                    <a:pt x="2615" y="2109"/>
                  </a:lnTo>
                  <a:lnTo>
                    <a:pt x="2603" y="2096"/>
                  </a:lnTo>
                  <a:lnTo>
                    <a:pt x="2588" y="2083"/>
                  </a:lnTo>
                  <a:lnTo>
                    <a:pt x="2571" y="2072"/>
                  </a:lnTo>
                  <a:lnTo>
                    <a:pt x="2553" y="2063"/>
                  </a:lnTo>
                  <a:lnTo>
                    <a:pt x="2531" y="2057"/>
                  </a:lnTo>
                  <a:lnTo>
                    <a:pt x="2509" y="2055"/>
                  </a:lnTo>
                  <a:lnTo>
                    <a:pt x="2487" y="2057"/>
                  </a:lnTo>
                  <a:lnTo>
                    <a:pt x="2465" y="2063"/>
                  </a:lnTo>
                  <a:lnTo>
                    <a:pt x="2445" y="2073"/>
                  </a:lnTo>
                  <a:lnTo>
                    <a:pt x="2428" y="2084"/>
                  </a:lnTo>
                  <a:lnTo>
                    <a:pt x="2412" y="2097"/>
                  </a:lnTo>
                  <a:lnTo>
                    <a:pt x="2398" y="2110"/>
                  </a:lnTo>
                  <a:lnTo>
                    <a:pt x="2146" y="2363"/>
                  </a:lnTo>
                  <a:lnTo>
                    <a:pt x="2138" y="2370"/>
                  </a:lnTo>
                  <a:lnTo>
                    <a:pt x="2129" y="2379"/>
                  </a:lnTo>
                  <a:lnTo>
                    <a:pt x="2115" y="2389"/>
                  </a:lnTo>
                  <a:lnTo>
                    <a:pt x="2099" y="2399"/>
                  </a:lnTo>
                  <a:lnTo>
                    <a:pt x="2080" y="2406"/>
                  </a:lnTo>
                  <a:lnTo>
                    <a:pt x="2058" y="2412"/>
                  </a:lnTo>
                  <a:lnTo>
                    <a:pt x="2033" y="2415"/>
                  </a:lnTo>
                  <a:lnTo>
                    <a:pt x="2009" y="2412"/>
                  </a:lnTo>
                  <a:lnTo>
                    <a:pt x="1985" y="2406"/>
                  </a:lnTo>
                  <a:lnTo>
                    <a:pt x="1960" y="2395"/>
                  </a:lnTo>
                  <a:lnTo>
                    <a:pt x="1956" y="2393"/>
                  </a:lnTo>
                  <a:lnTo>
                    <a:pt x="1951" y="2391"/>
                  </a:lnTo>
                  <a:lnTo>
                    <a:pt x="1917" y="2371"/>
                  </a:lnTo>
                  <a:lnTo>
                    <a:pt x="1878" y="2352"/>
                  </a:lnTo>
                  <a:lnTo>
                    <a:pt x="1834" y="2328"/>
                  </a:lnTo>
                  <a:lnTo>
                    <a:pt x="1788" y="2301"/>
                  </a:lnTo>
                  <a:lnTo>
                    <a:pt x="1688" y="2235"/>
                  </a:lnTo>
                  <a:lnTo>
                    <a:pt x="1590" y="2161"/>
                  </a:lnTo>
                  <a:lnTo>
                    <a:pt x="1494" y="2082"/>
                  </a:lnTo>
                  <a:lnTo>
                    <a:pt x="1401" y="1998"/>
                  </a:lnTo>
                  <a:lnTo>
                    <a:pt x="1310" y="1906"/>
                  </a:lnTo>
                  <a:lnTo>
                    <a:pt x="1220" y="1808"/>
                  </a:lnTo>
                  <a:lnTo>
                    <a:pt x="1132" y="1704"/>
                  </a:lnTo>
                  <a:lnTo>
                    <a:pt x="1132" y="1703"/>
                  </a:lnTo>
                  <a:lnTo>
                    <a:pt x="1086" y="1643"/>
                  </a:lnTo>
                  <a:lnTo>
                    <a:pt x="1045" y="1586"/>
                  </a:lnTo>
                  <a:lnTo>
                    <a:pt x="1007" y="1530"/>
                  </a:lnTo>
                  <a:lnTo>
                    <a:pt x="973" y="1475"/>
                  </a:lnTo>
                  <a:lnTo>
                    <a:pt x="944" y="1421"/>
                  </a:lnTo>
                  <a:lnTo>
                    <a:pt x="917" y="1367"/>
                  </a:lnTo>
                  <a:lnTo>
                    <a:pt x="893" y="1313"/>
                  </a:lnTo>
                  <a:lnTo>
                    <a:pt x="891" y="1306"/>
                  </a:lnTo>
                  <a:lnTo>
                    <a:pt x="886" y="1290"/>
                  </a:lnTo>
                  <a:lnTo>
                    <a:pt x="883" y="1272"/>
                  </a:lnTo>
                  <a:lnTo>
                    <a:pt x="881" y="1251"/>
                  </a:lnTo>
                  <a:lnTo>
                    <a:pt x="882" y="1230"/>
                  </a:lnTo>
                  <a:lnTo>
                    <a:pt x="886" y="1209"/>
                  </a:lnTo>
                  <a:lnTo>
                    <a:pt x="895" y="1185"/>
                  </a:lnTo>
                  <a:lnTo>
                    <a:pt x="909" y="1162"/>
                  </a:lnTo>
                  <a:lnTo>
                    <a:pt x="930" y="1138"/>
                  </a:lnTo>
                  <a:lnTo>
                    <a:pt x="931" y="1136"/>
                  </a:lnTo>
                  <a:lnTo>
                    <a:pt x="933" y="1135"/>
                  </a:lnTo>
                  <a:lnTo>
                    <a:pt x="996" y="1076"/>
                  </a:lnTo>
                  <a:lnTo>
                    <a:pt x="1057" y="1016"/>
                  </a:lnTo>
                  <a:lnTo>
                    <a:pt x="1118" y="954"/>
                  </a:lnTo>
                  <a:lnTo>
                    <a:pt x="1150" y="922"/>
                  </a:lnTo>
                  <a:lnTo>
                    <a:pt x="1182" y="890"/>
                  </a:lnTo>
                  <a:lnTo>
                    <a:pt x="1208" y="861"/>
                  </a:lnTo>
                  <a:lnTo>
                    <a:pt x="1226" y="833"/>
                  </a:lnTo>
                  <a:lnTo>
                    <a:pt x="1236" y="804"/>
                  </a:lnTo>
                  <a:lnTo>
                    <a:pt x="1241" y="776"/>
                  </a:lnTo>
                  <a:lnTo>
                    <a:pt x="1236" y="747"/>
                  </a:lnTo>
                  <a:lnTo>
                    <a:pt x="1226" y="718"/>
                  </a:lnTo>
                  <a:lnTo>
                    <a:pt x="1208" y="690"/>
                  </a:lnTo>
                  <a:lnTo>
                    <a:pt x="1182" y="661"/>
                  </a:lnTo>
                  <a:lnTo>
                    <a:pt x="981" y="459"/>
                  </a:lnTo>
                  <a:lnTo>
                    <a:pt x="910" y="387"/>
                  </a:lnTo>
                  <a:lnTo>
                    <a:pt x="843" y="319"/>
                  </a:lnTo>
                  <a:lnTo>
                    <a:pt x="777" y="255"/>
                  </a:lnTo>
                  <a:lnTo>
                    <a:pt x="775" y="253"/>
                  </a:lnTo>
                  <a:lnTo>
                    <a:pt x="762" y="240"/>
                  </a:lnTo>
                  <a:lnTo>
                    <a:pt x="748" y="228"/>
                  </a:lnTo>
                  <a:lnTo>
                    <a:pt x="729" y="217"/>
                  </a:lnTo>
                  <a:lnTo>
                    <a:pt x="711" y="209"/>
                  </a:lnTo>
                  <a:lnTo>
                    <a:pt x="690" y="202"/>
                  </a:lnTo>
                  <a:lnTo>
                    <a:pt x="668" y="200"/>
                  </a:lnTo>
                  <a:close/>
                  <a:moveTo>
                    <a:pt x="666" y="0"/>
                  </a:moveTo>
                  <a:lnTo>
                    <a:pt x="710" y="4"/>
                  </a:lnTo>
                  <a:lnTo>
                    <a:pt x="754" y="13"/>
                  </a:lnTo>
                  <a:lnTo>
                    <a:pt x="797" y="28"/>
                  </a:lnTo>
                  <a:lnTo>
                    <a:pt x="837" y="50"/>
                  </a:lnTo>
                  <a:lnTo>
                    <a:pt x="876" y="76"/>
                  </a:lnTo>
                  <a:lnTo>
                    <a:pt x="914" y="109"/>
                  </a:lnTo>
                  <a:lnTo>
                    <a:pt x="984" y="178"/>
                  </a:lnTo>
                  <a:lnTo>
                    <a:pt x="1052" y="247"/>
                  </a:lnTo>
                  <a:lnTo>
                    <a:pt x="1086" y="282"/>
                  </a:lnTo>
                  <a:lnTo>
                    <a:pt x="1120" y="318"/>
                  </a:lnTo>
                  <a:lnTo>
                    <a:pt x="1322" y="520"/>
                  </a:lnTo>
                  <a:lnTo>
                    <a:pt x="1358" y="559"/>
                  </a:lnTo>
                  <a:lnTo>
                    <a:pt x="1386" y="601"/>
                  </a:lnTo>
                  <a:lnTo>
                    <a:pt x="1409" y="643"/>
                  </a:lnTo>
                  <a:lnTo>
                    <a:pt x="1425" y="687"/>
                  </a:lnTo>
                  <a:lnTo>
                    <a:pt x="1435" y="731"/>
                  </a:lnTo>
                  <a:lnTo>
                    <a:pt x="1439" y="776"/>
                  </a:lnTo>
                  <a:lnTo>
                    <a:pt x="1435" y="820"/>
                  </a:lnTo>
                  <a:lnTo>
                    <a:pt x="1425" y="865"/>
                  </a:lnTo>
                  <a:lnTo>
                    <a:pt x="1409" y="908"/>
                  </a:lnTo>
                  <a:lnTo>
                    <a:pt x="1386" y="950"/>
                  </a:lnTo>
                  <a:lnTo>
                    <a:pt x="1358" y="992"/>
                  </a:lnTo>
                  <a:lnTo>
                    <a:pt x="1322" y="1031"/>
                  </a:lnTo>
                  <a:lnTo>
                    <a:pt x="1260" y="1094"/>
                  </a:lnTo>
                  <a:lnTo>
                    <a:pt x="1204" y="1151"/>
                  </a:lnTo>
                  <a:lnTo>
                    <a:pt x="1148" y="1207"/>
                  </a:lnTo>
                  <a:lnTo>
                    <a:pt x="1088" y="1263"/>
                  </a:lnTo>
                  <a:lnTo>
                    <a:pt x="1113" y="1313"/>
                  </a:lnTo>
                  <a:lnTo>
                    <a:pt x="1141" y="1363"/>
                  </a:lnTo>
                  <a:lnTo>
                    <a:pt x="1170" y="1415"/>
                  </a:lnTo>
                  <a:lnTo>
                    <a:pt x="1205" y="1467"/>
                  </a:lnTo>
                  <a:lnTo>
                    <a:pt x="1245" y="1522"/>
                  </a:lnTo>
                  <a:lnTo>
                    <a:pt x="1289" y="1578"/>
                  </a:lnTo>
                  <a:lnTo>
                    <a:pt x="1371" y="1676"/>
                  </a:lnTo>
                  <a:lnTo>
                    <a:pt x="1454" y="1767"/>
                  </a:lnTo>
                  <a:lnTo>
                    <a:pt x="1538" y="1852"/>
                  </a:lnTo>
                  <a:lnTo>
                    <a:pt x="1625" y="1931"/>
                  </a:lnTo>
                  <a:lnTo>
                    <a:pt x="1712" y="2004"/>
                  </a:lnTo>
                  <a:lnTo>
                    <a:pt x="1803" y="2072"/>
                  </a:lnTo>
                  <a:lnTo>
                    <a:pt x="1896" y="2134"/>
                  </a:lnTo>
                  <a:lnTo>
                    <a:pt x="1930" y="2154"/>
                  </a:lnTo>
                  <a:lnTo>
                    <a:pt x="1968" y="2173"/>
                  </a:lnTo>
                  <a:lnTo>
                    <a:pt x="2025" y="2203"/>
                  </a:lnTo>
                  <a:lnTo>
                    <a:pt x="2259" y="1969"/>
                  </a:lnTo>
                  <a:lnTo>
                    <a:pt x="2297" y="1935"/>
                  </a:lnTo>
                  <a:lnTo>
                    <a:pt x="2336" y="1907"/>
                  </a:lnTo>
                  <a:lnTo>
                    <a:pt x="2379" y="1885"/>
                  </a:lnTo>
                  <a:lnTo>
                    <a:pt x="2422" y="1869"/>
                  </a:lnTo>
                  <a:lnTo>
                    <a:pt x="2465" y="1859"/>
                  </a:lnTo>
                  <a:lnTo>
                    <a:pt x="2511" y="1856"/>
                  </a:lnTo>
                  <a:lnTo>
                    <a:pt x="2556" y="1859"/>
                  </a:lnTo>
                  <a:lnTo>
                    <a:pt x="2600" y="1869"/>
                  </a:lnTo>
                  <a:lnTo>
                    <a:pt x="2643" y="1885"/>
                  </a:lnTo>
                  <a:lnTo>
                    <a:pt x="2684" y="1907"/>
                  </a:lnTo>
                  <a:lnTo>
                    <a:pt x="2723" y="1936"/>
                  </a:lnTo>
                  <a:lnTo>
                    <a:pt x="2760" y="1970"/>
                  </a:lnTo>
                  <a:lnTo>
                    <a:pt x="3165" y="2378"/>
                  </a:lnTo>
                  <a:lnTo>
                    <a:pt x="3200" y="2416"/>
                  </a:lnTo>
                  <a:lnTo>
                    <a:pt x="3228" y="2456"/>
                  </a:lnTo>
                  <a:lnTo>
                    <a:pt x="3250" y="2498"/>
                  </a:lnTo>
                  <a:lnTo>
                    <a:pt x="3266" y="2542"/>
                  </a:lnTo>
                  <a:lnTo>
                    <a:pt x="3276" y="2587"/>
                  </a:lnTo>
                  <a:lnTo>
                    <a:pt x="3279" y="2631"/>
                  </a:lnTo>
                  <a:lnTo>
                    <a:pt x="3276" y="2677"/>
                  </a:lnTo>
                  <a:lnTo>
                    <a:pt x="3266" y="2722"/>
                  </a:lnTo>
                  <a:lnTo>
                    <a:pt x="3250" y="2766"/>
                  </a:lnTo>
                  <a:lnTo>
                    <a:pt x="3229" y="2808"/>
                  </a:lnTo>
                  <a:lnTo>
                    <a:pt x="3201" y="2849"/>
                  </a:lnTo>
                  <a:lnTo>
                    <a:pt x="3167" y="2888"/>
                  </a:lnTo>
                  <a:lnTo>
                    <a:pt x="3119" y="2937"/>
                  </a:lnTo>
                  <a:lnTo>
                    <a:pt x="3071" y="2984"/>
                  </a:lnTo>
                  <a:lnTo>
                    <a:pt x="3026" y="3028"/>
                  </a:lnTo>
                  <a:lnTo>
                    <a:pt x="2983" y="3073"/>
                  </a:lnTo>
                  <a:lnTo>
                    <a:pt x="2942" y="3117"/>
                  </a:lnTo>
                  <a:lnTo>
                    <a:pt x="2941" y="3118"/>
                  </a:lnTo>
                  <a:lnTo>
                    <a:pt x="2940" y="3120"/>
                  </a:lnTo>
                  <a:lnTo>
                    <a:pt x="2939" y="3121"/>
                  </a:lnTo>
                  <a:lnTo>
                    <a:pt x="2901" y="3159"/>
                  </a:lnTo>
                  <a:lnTo>
                    <a:pt x="2860" y="3193"/>
                  </a:lnTo>
                  <a:lnTo>
                    <a:pt x="2817" y="3223"/>
                  </a:lnTo>
                  <a:lnTo>
                    <a:pt x="2772" y="3248"/>
                  </a:lnTo>
                  <a:lnTo>
                    <a:pt x="2724" y="3268"/>
                  </a:lnTo>
                  <a:lnTo>
                    <a:pt x="2675" y="3284"/>
                  </a:lnTo>
                  <a:lnTo>
                    <a:pt x="2623" y="3296"/>
                  </a:lnTo>
                  <a:lnTo>
                    <a:pt x="2570" y="3302"/>
                  </a:lnTo>
                  <a:lnTo>
                    <a:pt x="2514" y="3304"/>
                  </a:lnTo>
                  <a:lnTo>
                    <a:pt x="2491" y="3304"/>
                  </a:lnTo>
                  <a:lnTo>
                    <a:pt x="2467" y="3303"/>
                  </a:lnTo>
                  <a:lnTo>
                    <a:pt x="2384" y="3295"/>
                  </a:lnTo>
                  <a:lnTo>
                    <a:pt x="2302" y="3282"/>
                  </a:lnTo>
                  <a:lnTo>
                    <a:pt x="2225" y="3264"/>
                  </a:lnTo>
                  <a:lnTo>
                    <a:pt x="2148" y="3242"/>
                  </a:lnTo>
                  <a:lnTo>
                    <a:pt x="2075" y="3219"/>
                  </a:lnTo>
                  <a:lnTo>
                    <a:pt x="2005" y="3193"/>
                  </a:lnTo>
                  <a:lnTo>
                    <a:pt x="1939" y="3165"/>
                  </a:lnTo>
                  <a:lnTo>
                    <a:pt x="1876" y="3138"/>
                  </a:lnTo>
                  <a:lnTo>
                    <a:pt x="1818" y="3111"/>
                  </a:lnTo>
                  <a:lnTo>
                    <a:pt x="1699" y="3050"/>
                  </a:lnTo>
                  <a:lnTo>
                    <a:pt x="1581" y="2984"/>
                  </a:lnTo>
                  <a:lnTo>
                    <a:pt x="1467" y="2914"/>
                  </a:lnTo>
                  <a:lnTo>
                    <a:pt x="1356" y="2841"/>
                  </a:lnTo>
                  <a:lnTo>
                    <a:pt x="1247" y="2762"/>
                  </a:lnTo>
                  <a:lnTo>
                    <a:pt x="1142" y="2679"/>
                  </a:lnTo>
                  <a:lnTo>
                    <a:pt x="1039" y="2592"/>
                  </a:lnTo>
                  <a:lnTo>
                    <a:pt x="940" y="2501"/>
                  </a:lnTo>
                  <a:lnTo>
                    <a:pt x="844" y="2406"/>
                  </a:lnTo>
                  <a:lnTo>
                    <a:pt x="752" y="2307"/>
                  </a:lnTo>
                  <a:lnTo>
                    <a:pt x="661" y="2203"/>
                  </a:lnTo>
                  <a:lnTo>
                    <a:pt x="576" y="2096"/>
                  </a:lnTo>
                  <a:lnTo>
                    <a:pt x="496" y="1992"/>
                  </a:lnTo>
                  <a:lnTo>
                    <a:pt x="424" y="1887"/>
                  </a:lnTo>
                  <a:lnTo>
                    <a:pt x="356" y="1783"/>
                  </a:lnTo>
                  <a:lnTo>
                    <a:pt x="294" y="1680"/>
                  </a:lnTo>
                  <a:lnTo>
                    <a:pt x="237" y="1575"/>
                  </a:lnTo>
                  <a:lnTo>
                    <a:pt x="186" y="1470"/>
                  </a:lnTo>
                  <a:lnTo>
                    <a:pt x="140" y="1366"/>
                  </a:lnTo>
                  <a:lnTo>
                    <a:pt x="97" y="1258"/>
                  </a:lnTo>
                  <a:lnTo>
                    <a:pt x="81" y="1212"/>
                  </a:lnTo>
                  <a:lnTo>
                    <a:pt x="64" y="1160"/>
                  </a:lnTo>
                  <a:lnTo>
                    <a:pt x="47" y="1105"/>
                  </a:lnTo>
                  <a:lnTo>
                    <a:pt x="32" y="1046"/>
                  </a:lnTo>
                  <a:lnTo>
                    <a:pt x="19" y="983"/>
                  </a:lnTo>
                  <a:lnTo>
                    <a:pt x="9" y="918"/>
                  </a:lnTo>
                  <a:lnTo>
                    <a:pt x="2" y="851"/>
                  </a:lnTo>
                  <a:lnTo>
                    <a:pt x="0" y="780"/>
                  </a:lnTo>
                  <a:lnTo>
                    <a:pt x="3" y="709"/>
                  </a:lnTo>
                  <a:lnTo>
                    <a:pt x="11" y="653"/>
                  </a:lnTo>
                  <a:lnTo>
                    <a:pt x="23" y="599"/>
                  </a:lnTo>
                  <a:lnTo>
                    <a:pt x="40" y="547"/>
                  </a:lnTo>
                  <a:lnTo>
                    <a:pt x="64" y="498"/>
                  </a:lnTo>
                  <a:lnTo>
                    <a:pt x="92" y="451"/>
                  </a:lnTo>
                  <a:lnTo>
                    <a:pt x="125" y="406"/>
                  </a:lnTo>
                  <a:lnTo>
                    <a:pt x="163" y="365"/>
                  </a:lnTo>
                  <a:lnTo>
                    <a:pt x="413" y="110"/>
                  </a:lnTo>
                  <a:lnTo>
                    <a:pt x="415" y="109"/>
                  </a:lnTo>
                  <a:lnTo>
                    <a:pt x="454" y="76"/>
                  </a:lnTo>
                  <a:lnTo>
                    <a:pt x="493" y="50"/>
                  </a:lnTo>
                  <a:lnTo>
                    <a:pt x="535" y="28"/>
                  </a:lnTo>
                  <a:lnTo>
                    <a:pt x="577" y="13"/>
                  </a:lnTo>
                  <a:lnTo>
                    <a:pt x="621" y="4"/>
                  </a:lnTo>
                  <a:lnTo>
                    <a:pt x="6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0" name="Freeform 70"/>
            <p:cNvSpPr>
              <a:spLocks/>
            </p:cNvSpPr>
            <p:nvPr/>
          </p:nvSpPr>
          <p:spPr bwMode="auto">
            <a:xfrm>
              <a:off x="2787650" y="4495800"/>
              <a:ext cx="112713" cy="111125"/>
            </a:xfrm>
            <a:custGeom>
              <a:avLst/>
              <a:gdLst>
                <a:gd name="T0" fmla="*/ 116 w 1053"/>
                <a:gd name="T1" fmla="*/ 1 h 1057"/>
                <a:gd name="T2" fmla="*/ 268 w 1053"/>
                <a:gd name="T3" fmla="*/ 39 h 1057"/>
                <a:gd name="T4" fmla="*/ 414 w 1053"/>
                <a:gd name="T5" fmla="*/ 95 h 1057"/>
                <a:gd name="T6" fmla="*/ 549 w 1053"/>
                <a:gd name="T7" fmla="*/ 172 h 1057"/>
                <a:gd name="T8" fmla="*/ 674 w 1053"/>
                <a:gd name="T9" fmla="*/ 267 h 1057"/>
                <a:gd name="T10" fmla="*/ 787 w 1053"/>
                <a:gd name="T11" fmla="*/ 379 h 1057"/>
                <a:gd name="T12" fmla="*/ 882 w 1053"/>
                <a:gd name="T13" fmla="*/ 505 h 1057"/>
                <a:gd name="T14" fmla="*/ 957 w 1053"/>
                <a:gd name="T15" fmla="*/ 641 h 1057"/>
                <a:gd name="T16" fmla="*/ 1015 w 1053"/>
                <a:gd name="T17" fmla="*/ 786 h 1057"/>
                <a:gd name="T18" fmla="*/ 1052 w 1053"/>
                <a:gd name="T19" fmla="*/ 940 h 1057"/>
                <a:gd name="T20" fmla="*/ 1049 w 1053"/>
                <a:gd name="T21" fmla="*/ 985 h 1057"/>
                <a:gd name="T22" fmla="*/ 1028 w 1053"/>
                <a:gd name="T23" fmla="*/ 1023 h 1057"/>
                <a:gd name="T24" fmla="*/ 992 w 1053"/>
                <a:gd name="T25" fmla="*/ 1049 h 1057"/>
                <a:gd name="T26" fmla="*/ 964 w 1053"/>
                <a:gd name="T27" fmla="*/ 1055 h 1057"/>
                <a:gd name="T28" fmla="*/ 953 w 1053"/>
                <a:gd name="T29" fmla="*/ 1057 h 1057"/>
                <a:gd name="T30" fmla="*/ 908 w 1053"/>
                <a:gd name="T31" fmla="*/ 1046 h 1057"/>
                <a:gd name="T32" fmla="*/ 873 w 1053"/>
                <a:gd name="T33" fmla="*/ 1017 h 1057"/>
                <a:gd name="T34" fmla="*/ 855 w 1053"/>
                <a:gd name="T35" fmla="*/ 973 h 1057"/>
                <a:gd name="T36" fmla="*/ 819 w 1053"/>
                <a:gd name="T37" fmla="*/ 832 h 1057"/>
                <a:gd name="T38" fmla="*/ 762 w 1053"/>
                <a:gd name="T39" fmla="*/ 699 h 1057"/>
                <a:gd name="T40" fmla="*/ 687 w 1053"/>
                <a:gd name="T41" fmla="*/ 575 h 1057"/>
                <a:gd name="T42" fmla="*/ 591 w 1053"/>
                <a:gd name="T43" fmla="*/ 463 h 1057"/>
                <a:gd name="T44" fmla="*/ 479 w 1053"/>
                <a:gd name="T45" fmla="*/ 367 h 1057"/>
                <a:gd name="T46" fmla="*/ 356 w 1053"/>
                <a:gd name="T47" fmla="*/ 290 h 1057"/>
                <a:gd name="T48" fmla="*/ 223 w 1053"/>
                <a:gd name="T49" fmla="*/ 233 h 1057"/>
                <a:gd name="T50" fmla="*/ 82 w 1053"/>
                <a:gd name="T51" fmla="*/ 198 h 1057"/>
                <a:gd name="T52" fmla="*/ 40 w 1053"/>
                <a:gd name="T53" fmla="*/ 181 h 1057"/>
                <a:gd name="T54" fmla="*/ 12 w 1053"/>
                <a:gd name="T55" fmla="*/ 148 h 1057"/>
                <a:gd name="T56" fmla="*/ 0 w 1053"/>
                <a:gd name="T57" fmla="*/ 106 h 1057"/>
                <a:gd name="T58" fmla="*/ 7 w 1053"/>
                <a:gd name="T59" fmla="*/ 61 h 1057"/>
                <a:gd name="T60" fmla="*/ 33 w 1053"/>
                <a:gd name="T61" fmla="*/ 25 h 1057"/>
                <a:gd name="T62" fmla="*/ 71 w 1053"/>
                <a:gd name="T63" fmla="*/ 4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3" h="1057">
                  <a:moveTo>
                    <a:pt x="93" y="0"/>
                  </a:moveTo>
                  <a:lnTo>
                    <a:pt x="116" y="1"/>
                  </a:lnTo>
                  <a:lnTo>
                    <a:pt x="194" y="17"/>
                  </a:lnTo>
                  <a:lnTo>
                    <a:pt x="268" y="39"/>
                  </a:lnTo>
                  <a:lnTo>
                    <a:pt x="342" y="64"/>
                  </a:lnTo>
                  <a:lnTo>
                    <a:pt x="414" y="95"/>
                  </a:lnTo>
                  <a:lnTo>
                    <a:pt x="482" y="132"/>
                  </a:lnTo>
                  <a:lnTo>
                    <a:pt x="549" y="172"/>
                  </a:lnTo>
                  <a:lnTo>
                    <a:pt x="613" y="217"/>
                  </a:lnTo>
                  <a:lnTo>
                    <a:pt x="674" y="267"/>
                  </a:lnTo>
                  <a:lnTo>
                    <a:pt x="733" y="322"/>
                  </a:lnTo>
                  <a:lnTo>
                    <a:pt x="787" y="379"/>
                  </a:lnTo>
                  <a:lnTo>
                    <a:pt x="836" y="441"/>
                  </a:lnTo>
                  <a:lnTo>
                    <a:pt x="882" y="505"/>
                  </a:lnTo>
                  <a:lnTo>
                    <a:pt x="922" y="572"/>
                  </a:lnTo>
                  <a:lnTo>
                    <a:pt x="957" y="641"/>
                  </a:lnTo>
                  <a:lnTo>
                    <a:pt x="989" y="713"/>
                  </a:lnTo>
                  <a:lnTo>
                    <a:pt x="1015" y="786"/>
                  </a:lnTo>
                  <a:lnTo>
                    <a:pt x="1036" y="862"/>
                  </a:lnTo>
                  <a:lnTo>
                    <a:pt x="1052" y="940"/>
                  </a:lnTo>
                  <a:lnTo>
                    <a:pt x="1053" y="963"/>
                  </a:lnTo>
                  <a:lnTo>
                    <a:pt x="1049" y="985"/>
                  </a:lnTo>
                  <a:lnTo>
                    <a:pt x="1040" y="1005"/>
                  </a:lnTo>
                  <a:lnTo>
                    <a:pt x="1028" y="1023"/>
                  </a:lnTo>
                  <a:lnTo>
                    <a:pt x="1012" y="1038"/>
                  </a:lnTo>
                  <a:lnTo>
                    <a:pt x="992" y="1049"/>
                  </a:lnTo>
                  <a:lnTo>
                    <a:pt x="970" y="1055"/>
                  </a:lnTo>
                  <a:lnTo>
                    <a:pt x="964" y="1055"/>
                  </a:lnTo>
                  <a:lnTo>
                    <a:pt x="958" y="1057"/>
                  </a:lnTo>
                  <a:lnTo>
                    <a:pt x="953" y="1057"/>
                  </a:lnTo>
                  <a:lnTo>
                    <a:pt x="930" y="1053"/>
                  </a:lnTo>
                  <a:lnTo>
                    <a:pt x="908" y="1046"/>
                  </a:lnTo>
                  <a:lnTo>
                    <a:pt x="889" y="1033"/>
                  </a:lnTo>
                  <a:lnTo>
                    <a:pt x="873" y="1017"/>
                  </a:lnTo>
                  <a:lnTo>
                    <a:pt x="862" y="997"/>
                  </a:lnTo>
                  <a:lnTo>
                    <a:pt x="855" y="973"/>
                  </a:lnTo>
                  <a:lnTo>
                    <a:pt x="839" y="902"/>
                  </a:lnTo>
                  <a:lnTo>
                    <a:pt x="819" y="832"/>
                  </a:lnTo>
                  <a:lnTo>
                    <a:pt x="793" y="764"/>
                  </a:lnTo>
                  <a:lnTo>
                    <a:pt x="762" y="699"/>
                  </a:lnTo>
                  <a:lnTo>
                    <a:pt x="727" y="636"/>
                  </a:lnTo>
                  <a:lnTo>
                    <a:pt x="687" y="575"/>
                  </a:lnTo>
                  <a:lnTo>
                    <a:pt x="641" y="517"/>
                  </a:lnTo>
                  <a:lnTo>
                    <a:pt x="591" y="463"/>
                  </a:lnTo>
                  <a:lnTo>
                    <a:pt x="537" y="412"/>
                  </a:lnTo>
                  <a:lnTo>
                    <a:pt x="479" y="367"/>
                  </a:lnTo>
                  <a:lnTo>
                    <a:pt x="419" y="326"/>
                  </a:lnTo>
                  <a:lnTo>
                    <a:pt x="356" y="290"/>
                  </a:lnTo>
                  <a:lnTo>
                    <a:pt x="291" y="259"/>
                  </a:lnTo>
                  <a:lnTo>
                    <a:pt x="223" y="233"/>
                  </a:lnTo>
                  <a:lnTo>
                    <a:pt x="153" y="213"/>
                  </a:lnTo>
                  <a:lnTo>
                    <a:pt x="82" y="198"/>
                  </a:lnTo>
                  <a:lnTo>
                    <a:pt x="60" y="191"/>
                  </a:lnTo>
                  <a:lnTo>
                    <a:pt x="40" y="181"/>
                  </a:lnTo>
                  <a:lnTo>
                    <a:pt x="23" y="166"/>
                  </a:lnTo>
                  <a:lnTo>
                    <a:pt x="12" y="148"/>
                  </a:lnTo>
                  <a:lnTo>
                    <a:pt x="3" y="127"/>
                  </a:lnTo>
                  <a:lnTo>
                    <a:pt x="0" y="106"/>
                  </a:lnTo>
                  <a:lnTo>
                    <a:pt x="1" y="82"/>
                  </a:lnTo>
                  <a:lnTo>
                    <a:pt x="7" y="61"/>
                  </a:lnTo>
                  <a:lnTo>
                    <a:pt x="18" y="41"/>
                  </a:lnTo>
                  <a:lnTo>
                    <a:pt x="33" y="25"/>
                  </a:lnTo>
                  <a:lnTo>
                    <a:pt x="51" y="12"/>
                  </a:lnTo>
                  <a:lnTo>
                    <a:pt x="71" y="4"/>
                  </a:lnTo>
                  <a:lnTo>
                    <a:pt x="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1" name="Freeform 71"/>
            <p:cNvSpPr>
              <a:spLocks/>
            </p:cNvSpPr>
            <p:nvPr/>
          </p:nvSpPr>
          <p:spPr bwMode="auto">
            <a:xfrm>
              <a:off x="2790825" y="4427538"/>
              <a:ext cx="176213" cy="176212"/>
            </a:xfrm>
            <a:custGeom>
              <a:avLst/>
              <a:gdLst>
                <a:gd name="T0" fmla="*/ 116 w 1658"/>
                <a:gd name="T1" fmla="*/ 3 h 1664"/>
                <a:gd name="T2" fmla="*/ 322 w 1658"/>
                <a:gd name="T3" fmla="*/ 50 h 1664"/>
                <a:gd name="T4" fmla="*/ 520 w 1658"/>
                <a:gd name="T5" fmla="*/ 119 h 1664"/>
                <a:gd name="T6" fmla="*/ 709 w 1658"/>
                <a:gd name="T7" fmla="*/ 211 h 1664"/>
                <a:gd name="T8" fmla="*/ 887 w 1658"/>
                <a:gd name="T9" fmla="*/ 323 h 1664"/>
                <a:gd name="T10" fmla="*/ 1052 w 1658"/>
                <a:gd name="T11" fmla="*/ 457 h 1664"/>
                <a:gd name="T12" fmla="*/ 1204 w 1658"/>
                <a:gd name="T13" fmla="*/ 608 h 1664"/>
                <a:gd name="T14" fmla="*/ 1336 w 1658"/>
                <a:gd name="T15" fmla="*/ 774 h 1664"/>
                <a:gd name="T16" fmla="*/ 1448 w 1658"/>
                <a:gd name="T17" fmla="*/ 952 h 1664"/>
                <a:gd name="T18" fmla="*/ 1540 w 1658"/>
                <a:gd name="T19" fmla="*/ 1142 h 1664"/>
                <a:gd name="T20" fmla="*/ 1609 w 1658"/>
                <a:gd name="T21" fmla="*/ 1341 h 1664"/>
                <a:gd name="T22" fmla="*/ 1657 w 1658"/>
                <a:gd name="T23" fmla="*/ 1547 h 1664"/>
                <a:gd name="T24" fmla="*/ 1653 w 1658"/>
                <a:gd name="T25" fmla="*/ 1592 h 1664"/>
                <a:gd name="T26" fmla="*/ 1632 w 1658"/>
                <a:gd name="T27" fmla="*/ 1631 h 1664"/>
                <a:gd name="T28" fmla="*/ 1597 w 1658"/>
                <a:gd name="T29" fmla="*/ 1656 h 1664"/>
                <a:gd name="T30" fmla="*/ 1569 w 1658"/>
                <a:gd name="T31" fmla="*/ 1663 h 1664"/>
                <a:gd name="T32" fmla="*/ 1558 w 1658"/>
                <a:gd name="T33" fmla="*/ 1664 h 1664"/>
                <a:gd name="T34" fmla="*/ 1513 w 1658"/>
                <a:gd name="T35" fmla="*/ 1653 h 1664"/>
                <a:gd name="T36" fmla="*/ 1478 w 1658"/>
                <a:gd name="T37" fmla="*/ 1623 h 1664"/>
                <a:gd name="T38" fmla="*/ 1460 w 1658"/>
                <a:gd name="T39" fmla="*/ 1580 h 1664"/>
                <a:gd name="T40" fmla="*/ 1418 w 1658"/>
                <a:gd name="T41" fmla="*/ 1396 h 1664"/>
                <a:gd name="T42" fmla="*/ 1356 w 1658"/>
                <a:gd name="T43" fmla="*/ 1218 h 1664"/>
                <a:gd name="T44" fmla="*/ 1274 w 1658"/>
                <a:gd name="T45" fmla="*/ 1048 h 1664"/>
                <a:gd name="T46" fmla="*/ 1174 w 1658"/>
                <a:gd name="T47" fmla="*/ 889 h 1664"/>
                <a:gd name="T48" fmla="*/ 1056 w 1658"/>
                <a:gd name="T49" fmla="*/ 741 h 1664"/>
                <a:gd name="T50" fmla="*/ 920 w 1658"/>
                <a:gd name="T51" fmla="*/ 605 h 1664"/>
                <a:gd name="T52" fmla="*/ 772 w 1658"/>
                <a:gd name="T53" fmla="*/ 487 h 1664"/>
                <a:gd name="T54" fmla="*/ 613 w 1658"/>
                <a:gd name="T55" fmla="*/ 385 h 1664"/>
                <a:gd name="T56" fmla="*/ 445 w 1658"/>
                <a:gd name="T57" fmla="*/ 304 h 1664"/>
                <a:gd name="T58" fmla="*/ 267 w 1658"/>
                <a:gd name="T59" fmla="*/ 242 h 1664"/>
                <a:gd name="T60" fmla="*/ 83 w 1658"/>
                <a:gd name="T61" fmla="*/ 199 h 1664"/>
                <a:gd name="T62" fmla="*/ 41 w 1658"/>
                <a:gd name="T63" fmla="*/ 182 h 1664"/>
                <a:gd name="T64" fmla="*/ 12 w 1658"/>
                <a:gd name="T65" fmla="*/ 149 h 1664"/>
                <a:gd name="T66" fmla="*/ 0 w 1658"/>
                <a:gd name="T67" fmla="*/ 107 h 1664"/>
                <a:gd name="T68" fmla="*/ 7 w 1658"/>
                <a:gd name="T69" fmla="*/ 61 h 1664"/>
                <a:gd name="T70" fmla="*/ 33 w 1658"/>
                <a:gd name="T71" fmla="*/ 26 h 1664"/>
                <a:gd name="T72" fmla="*/ 71 w 1658"/>
                <a:gd name="T73" fmla="*/ 5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8" h="1664">
                  <a:moveTo>
                    <a:pt x="92" y="0"/>
                  </a:moveTo>
                  <a:lnTo>
                    <a:pt x="116" y="3"/>
                  </a:lnTo>
                  <a:lnTo>
                    <a:pt x="220" y="23"/>
                  </a:lnTo>
                  <a:lnTo>
                    <a:pt x="322" y="50"/>
                  </a:lnTo>
                  <a:lnTo>
                    <a:pt x="422" y="82"/>
                  </a:lnTo>
                  <a:lnTo>
                    <a:pt x="520" y="119"/>
                  </a:lnTo>
                  <a:lnTo>
                    <a:pt x="616" y="163"/>
                  </a:lnTo>
                  <a:lnTo>
                    <a:pt x="709" y="211"/>
                  </a:lnTo>
                  <a:lnTo>
                    <a:pt x="799" y="264"/>
                  </a:lnTo>
                  <a:lnTo>
                    <a:pt x="887" y="323"/>
                  </a:lnTo>
                  <a:lnTo>
                    <a:pt x="971" y="387"/>
                  </a:lnTo>
                  <a:lnTo>
                    <a:pt x="1052" y="457"/>
                  </a:lnTo>
                  <a:lnTo>
                    <a:pt x="1130" y="530"/>
                  </a:lnTo>
                  <a:lnTo>
                    <a:pt x="1204" y="608"/>
                  </a:lnTo>
                  <a:lnTo>
                    <a:pt x="1272" y="689"/>
                  </a:lnTo>
                  <a:lnTo>
                    <a:pt x="1336" y="774"/>
                  </a:lnTo>
                  <a:lnTo>
                    <a:pt x="1395" y="861"/>
                  </a:lnTo>
                  <a:lnTo>
                    <a:pt x="1448" y="952"/>
                  </a:lnTo>
                  <a:lnTo>
                    <a:pt x="1497" y="1046"/>
                  </a:lnTo>
                  <a:lnTo>
                    <a:pt x="1540" y="1142"/>
                  </a:lnTo>
                  <a:lnTo>
                    <a:pt x="1577" y="1241"/>
                  </a:lnTo>
                  <a:lnTo>
                    <a:pt x="1609" y="1341"/>
                  </a:lnTo>
                  <a:lnTo>
                    <a:pt x="1635" y="1444"/>
                  </a:lnTo>
                  <a:lnTo>
                    <a:pt x="1657" y="1547"/>
                  </a:lnTo>
                  <a:lnTo>
                    <a:pt x="1658" y="1571"/>
                  </a:lnTo>
                  <a:lnTo>
                    <a:pt x="1653" y="1592"/>
                  </a:lnTo>
                  <a:lnTo>
                    <a:pt x="1645" y="1612"/>
                  </a:lnTo>
                  <a:lnTo>
                    <a:pt x="1632" y="1631"/>
                  </a:lnTo>
                  <a:lnTo>
                    <a:pt x="1616" y="1645"/>
                  </a:lnTo>
                  <a:lnTo>
                    <a:pt x="1597" y="1656"/>
                  </a:lnTo>
                  <a:lnTo>
                    <a:pt x="1575" y="1662"/>
                  </a:lnTo>
                  <a:lnTo>
                    <a:pt x="1569" y="1663"/>
                  </a:lnTo>
                  <a:lnTo>
                    <a:pt x="1564" y="1663"/>
                  </a:lnTo>
                  <a:lnTo>
                    <a:pt x="1558" y="1664"/>
                  </a:lnTo>
                  <a:lnTo>
                    <a:pt x="1534" y="1660"/>
                  </a:lnTo>
                  <a:lnTo>
                    <a:pt x="1513" y="1653"/>
                  </a:lnTo>
                  <a:lnTo>
                    <a:pt x="1494" y="1640"/>
                  </a:lnTo>
                  <a:lnTo>
                    <a:pt x="1478" y="1623"/>
                  </a:lnTo>
                  <a:lnTo>
                    <a:pt x="1467" y="1604"/>
                  </a:lnTo>
                  <a:lnTo>
                    <a:pt x="1460" y="1580"/>
                  </a:lnTo>
                  <a:lnTo>
                    <a:pt x="1442" y="1487"/>
                  </a:lnTo>
                  <a:lnTo>
                    <a:pt x="1418" y="1396"/>
                  </a:lnTo>
                  <a:lnTo>
                    <a:pt x="1389" y="1306"/>
                  </a:lnTo>
                  <a:lnTo>
                    <a:pt x="1356" y="1218"/>
                  </a:lnTo>
                  <a:lnTo>
                    <a:pt x="1318" y="1132"/>
                  </a:lnTo>
                  <a:lnTo>
                    <a:pt x="1274" y="1048"/>
                  </a:lnTo>
                  <a:lnTo>
                    <a:pt x="1226" y="967"/>
                  </a:lnTo>
                  <a:lnTo>
                    <a:pt x="1174" y="889"/>
                  </a:lnTo>
                  <a:lnTo>
                    <a:pt x="1117" y="813"/>
                  </a:lnTo>
                  <a:lnTo>
                    <a:pt x="1056" y="741"/>
                  </a:lnTo>
                  <a:lnTo>
                    <a:pt x="990" y="670"/>
                  </a:lnTo>
                  <a:lnTo>
                    <a:pt x="920" y="605"/>
                  </a:lnTo>
                  <a:lnTo>
                    <a:pt x="847" y="543"/>
                  </a:lnTo>
                  <a:lnTo>
                    <a:pt x="772" y="487"/>
                  </a:lnTo>
                  <a:lnTo>
                    <a:pt x="694" y="433"/>
                  </a:lnTo>
                  <a:lnTo>
                    <a:pt x="613" y="385"/>
                  </a:lnTo>
                  <a:lnTo>
                    <a:pt x="530" y="342"/>
                  </a:lnTo>
                  <a:lnTo>
                    <a:pt x="445" y="304"/>
                  </a:lnTo>
                  <a:lnTo>
                    <a:pt x="356" y="270"/>
                  </a:lnTo>
                  <a:lnTo>
                    <a:pt x="267" y="242"/>
                  </a:lnTo>
                  <a:lnTo>
                    <a:pt x="176" y="217"/>
                  </a:lnTo>
                  <a:lnTo>
                    <a:pt x="83" y="199"/>
                  </a:lnTo>
                  <a:lnTo>
                    <a:pt x="60" y="193"/>
                  </a:lnTo>
                  <a:lnTo>
                    <a:pt x="41" y="182"/>
                  </a:lnTo>
                  <a:lnTo>
                    <a:pt x="25" y="167"/>
                  </a:lnTo>
                  <a:lnTo>
                    <a:pt x="12" y="149"/>
                  </a:lnTo>
                  <a:lnTo>
                    <a:pt x="4" y="129"/>
                  </a:lnTo>
                  <a:lnTo>
                    <a:pt x="0" y="107"/>
                  </a:lnTo>
                  <a:lnTo>
                    <a:pt x="1" y="84"/>
                  </a:lnTo>
                  <a:lnTo>
                    <a:pt x="7" y="61"/>
                  </a:lnTo>
                  <a:lnTo>
                    <a:pt x="19" y="42"/>
                  </a:lnTo>
                  <a:lnTo>
                    <a:pt x="33" y="26"/>
                  </a:lnTo>
                  <a:lnTo>
                    <a:pt x="51" y="13"/>
                  </a:lnTo>
                  <a:lnTo>
                    <a:pt x="71" y="5"/>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32" name="TextBox 31"/>
          <p:cNvSpPr txBox="1"/>
          <p:nvPr/>
        </p:nvSpPr>
        <p:spPr>
          <a:xfrm>
            <a:off x="8177825" y="4590937"/>
            <a:ext cx="2763598" cy="854080"/>
          </a:xfrm>
          <a:prstGeom prst="rect">
            <a:avLst/>
          </a:prstGeom>
          <a:noFill/>
        </p:spPr>
        <p:txBody>
          <a:bodyPr wrap="square" rtlCol="0">
            <a:spAutoFit/>
          </a:bodyPr>
          <a:lstStyle/>
          <a:p>
            <a:pPr algn="ct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a:t>
            </a:r>
          </a:p>
        </p:txBody>
      </p:sp>
      <p:sp>
        <p:nvSpPr>
          <p:cNvPr id="33" name="TextBox 32"/>
          <p:cNvSpPr txBox="1"/>
          <p:nvPr/>
        </p:nvSpPr>
        <p:spPr>
          <a:xfrm>
            <a:off x="8379141" y="4067717"/>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spTree>
    <p:extLst>
      <p:ext uri="{BB962C8B-B14F-4D97-AF65-F5344CB8AC3E}">
        <p14:creationId xmlns:p14="http://schemas.microsoft.com/office/powerpoint/2010/main" val="311988895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2331076"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Rectangle 13"/>
          <p:cNvSpPr/>
          <p:nvPr/>
        </p:nvSpPr>
        <p:spPr>
          <a:xfrm>
            <a:off x="0" y="2593703"/>
            <a:ext cx="1017431" cy="1670594"/>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283" b="9283"/>
          <a:stretch>
            <a:fillRect/>
          </a:stretch>
        </p:blipFill>
        <p:spPr/>
      </p:pic>
      <p:sp>
        <p:nvSpPr>
          <p:cNvPr id="6" name="TextBox 5"/>
          <p:cNvSpPr txBox="1"/>
          <p:nvPr/>
        </p:nvSpPr>
        <p:spPr>
          <a:xfrm>
            <a:off x="1999365" y="978253"/>
            <a:ext cx="324697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Make Your Designs</a:t>
            </a:r>
          </a:p>
          <a:p>
            <a:r>
              <a:rPr lang="id-ID" sz="2800" b="1" dirty="0" smtClean="0">
                <a:solidFill>
                  <a:schemeClr val="tx1">
                    <a:lumMod val="85000"/>
                    <a:lumOff val="15000"/>
                  </a:schemeClr>
                </a:solidFill>
                <a:latin typeface="Lato" panose="020F0502020204030203" pitchFamily="34" charset="0"/>
              </a:rPr>
              <a:t>Great Again</a:t>
            </a:r>
            <a:endParaRPr lang="id-ID" b="1" dirty="0">
              <a:solidFill>
                <a:schemeClr val="tx1">
                  <a:lumMod val="85000"/>
                  <a:lumOff val="15000"/>
                </a:schemeClr>
              </a:solidFill>
              <a:latin typeface="Lato" panose="020F0502020204030203" pitchFamily="34" charset="0"/>
            </a:endParaRPr>
          </a:p>
        </p:txBody>
      </p:sp>
      <p:sp>
        <p:nvSpPr>
          <p:cNvPr id="9" name="TextBox 8"/>
          <p:cNvSpPr txBox="1"/>
          <p:nvPr/>
        </p:nvSpPr>
        <p:spPr>
          <a:xfrm>
            <a:off x="5436690" y="2733981"/>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0" name="TextBox 9"/>
          <p:cNvSpPr txBox="1"/>
          <p:nvPr/>
        </p:nvSpPr>
        <p:spPr>
          <a:xfrm>
            <a:off x="7738119" y="2733981"/>
            <a:ext cx="3193961" cy="1545465"/>
          </a:xfrm>
          <a:prstGeom prst="rect">
            <a:avLst/>
          </a:prstGeom>
          <a:noFill/>
        </p:spPr>
        <p:txBody>
          <a:bodyPr wrap="square" rtlCol="0">
            <a:spAutoFit/>
          </a:bodyPr>
          <a:lstStyle/>
          <a:p>
            <a:endParaRPr lang="id-ID" dirty="0"/>
          </a:p>
        </p:txBody>
      </p:sp>
      <p:sp>
        <p:nvSpPr>
          <p:cNvPr id="11" name="TextBox 10"/>
          <p:cNvSpPr txBox="1"/>
          <p:nvPr/>
        </p:nvSpPr>
        <p:spPr>
          <a:xfrm>
            <a:off x="7688756" y="2733981"/>
            <a:ext cx="3427859"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2" name="Isosceles Triangle 11"/>
          <p:cNvSpPr/>
          <p:nvPr/>
        </p:nvSpPr>
        <p:spPr>
          <a:xfrm flipV="1">
            <a:off x="5577027" y="3872319"/>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Isosceles Triangle 12"/>
          <p:cNvSpPr/>
          <p:nvPr/>
        </p:nvSpPr>
        <p:spPr>
          <a:xfrm rot="10800000" flipV="1">
            <a:off x="5762954" y="3872319"/>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4212036276"/>
      </p:ext>
    </p:extLst>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3"/>
          </p:nvPr>
        </p:nvPicPr>
        <p:blipFill>
          <a:blip r:embed="rId2"/>
          <a:srcRect l="16437" r="16437"/>
          <a:stretch>
            <a:fillRect/>
          </a:stretch>
        </p:blipFill>
        <p:spPr>
          <a:prstGeom prst="rect">
            <a:avLst/>
          </a:prstGeom>
        </p:spPr>
      </p:pic>
      <p:sp>
        <p:nvSpPr>
          <p:cNvPr id="4" name="Rectangle 3"/>
          <p:cNvSpPr/>
          <p:nvPr/>
        </p:nvSpPr>
        <p:spPr>
          <a:xfrm>
            <a:off x="0" y="334851"/>
            <a:ext cx="2678806" cy="5988676"/>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7183830" y="3774745"/>
            <a:ext cx="3826891" cy="1074590"/>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7" name="TextBox 6"/>
          <p:cNvSpPr txBox="1"/>
          <p:nvPr/>
        </p:nvSpPr>
        <p:spPr>
          <a:xfrm>
            <a:off x="7183830" y="2071735"/>
            <a:ext cx="3429529" cy="1569660"/>
          </a:xfrm>
          <a:prstGeom prst="rect">
            <a:avLst/>
          </a:prstGeom>
          <a:noFill/>
        </p:spPr>
        <p:txBody>
          <a:bodyPr wrap="none" rtlCol="0">
            <a:spAutoFit/>
          </a:bodyPr>
          <a:lstStyle/>
          <a:p>
            <a:r>
              <a:rPr lang="id-ID" sz="4800" b="1" dirty="0" smtClean="0">
                <a:solidFill>
                  <a:schemeClr val="tx1">
                    <a:lumMod val="85000"/>
                    <a:lumOff val="15000"/>
                  </a:schemeClr>
                </a:solidFill>
                <a:latin typeface="Lato" panose="020F0502020204030203" pitchFamily="34" charset="0"/>
              </a:rPr>
              <a:t>Powerpoint</a:t>
            </a:r>
          </a:p>
          <a:p>
            <a:r>
              <a:rPr lang="id-ID" sz="4800" b="1" dirty="0" smtClean="0">
                <a:solidFill>
                  <a:schemeClr val="tx1">
                    <a:lumMod val="85000"/>
                    <a:lumOff val="15000"/>
                  </a:schemeClr>
                </a:solidFill>
                <a:latin typeface="Lato" panose="020F0502020204030203" pitchFamily="34" charset="0"/>
              </a:rPr>
              <a:t>Templates</a:t>
            </a:r>
            <a:endParaRPr lang="id-ID" sz="3600" b="1" dirty="0">
              <a:solidFill>
                <a:schemeClr val="tx1">
                  <a:lumMod val="85000"/>
                  <a:lumOff val="15000"/>
                </a:schemeClr>
              </a:solidFill>
              <a:latin typeface="Lato" panose="020F0502020204030203" pitchFamily="34" charset="0"/>
            </a:endParaRPr>
          </a:p>
        </p:txBody>
      </p:sp>
      <p:sp>
        <p:nvSpPr>
          <p:cNvPr id="8" name="Isosceles Triangle 7"/>
          <p:cNvSpPr/>
          <p:nvPr/>
        </p:nvSpPr>
        <p:spPr>
          <a:xfrm flipV="1">
            <a:off x="7317471" y="1760266"/>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Isosceles Triangle 8"/>
          <p:cNvSpPr/>
          <p:nvPr/>
        </p:nvSpPr>
        <p:spPr>
          <a:xfrm rot="10800000" flipV="1">
            <a:off x="7503398" y="1760266"/>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rot="16200000">
            <a:off x="-401021" y="2852135"/>
            <a:ext cx="3529609" cy="954107"/>
          </a:xfrm>
          <a:prstGeom prst="rect">
            <a:avLst/>
          </a:prstGeom>
          <a:noFill/>
        </p:spPr>
        <p:txBody>
          <a:bodyPr wrap="square" rtlCol="0">
            <a:spAutoFit/>
          </a:bodyPr>
          <a:lstStyle/>
          <a:p>
            <a:r>
              <a:rPr lang="id-ID" sz="2800" b="1" dirty="0" smtClean="0">
                <a:solidFill>
                  <a:schemeClr val="bg1"/>
                </a:solidFill>
                <a:latin typeface="Lato" panose="020F0502020204030203" pitchFamily="34" charset="0"/>
              </a:rPr>
              <a:t>Make Your </a:t>
            </a:r>
            <a:r>
              <a:rPr lang="en-US" sz="2800" b="1" dirty="0" smtClean="0">
                <a:solidFill>
                  <a:schemeClr val="bg1"/>
                </a:solidFill>
                <a:latin typeface="Lato" panose="020F0502020204030203" pitchFamily="34" charset="0"/>
              </a:rPr>
              <a:t> D</a:t>
            </a:r>
            <a:r>
              <a:rPr lang="id-ID" sz="2800" b="1" dirty="0" smtClean="0">
                <a:solidFill>
                  <a:schemeClr val="bg1"/>
                </a:solidFill>
                <a:latin typeface="Lato" panose="020F0502020204030203" pitchFamily="34" charset="0"/>
              </a:rPr>
              <a:t>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sp>
        <p:nvSpPr>
          <p:cNvPr id="10" name="Rectangle 9"/>
          <p:cNvSpPr/>
          <p:nvPr/>
        </p:nvSpPr>
        <p:spPr>
          <a:xfrm>
            <a:off x="4105164" y="4625385"/>
            <a:ext cx="2356834" cy="2266682"/>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Freeform 6"/>
          <p:cNvSpPr>
            <a:spLocks noEditPoints="1"/>
          </p:cNvSpPr>
          <p:nvPr/>
        </p:nvSpPr>
        <p:spPr bwMode="auto">
          <a:xfrm>
            <a:off x="4771328" y="5246473"/>
            <a:ext cx="1024507" cy="1024507"/>
          </a:xfrm>
          <a:custGeom>
            <a:avLst/>
            <a:gdLst>
              <a:gd name="T0" fmla="*/ 279 w 3356"/>
              <a:gd name="T1" fmla="*/ 1997 h 3360"/>
              <a:gd name="T2" fmla="*/ 191 w 3356"/>
              <a:gd name="T3" fmla="*/ 2058 h 3360"/>
              <a:gd name="T4" fmla="*/ 228 w 3356"/>
              <a:gd name="T5" fmla="*/ 2166 h 3360"/>
              <a:gd name="T6" fmla="*/ 331 w 3356"/>
              <a:gd name="T7" fmla="*/ 2166 h 3360"/>
              <a:gd name="T8" fmla="*/ 367 w 3356"/>
              <a:gd name="T9" fmla="*/ 2059 h 3360"/>
              <a:gd name="T10" fmla="*/ 279 w 3356"/>
              <a:gd name="T11" fmla="*/ 1997 h 3360"/>
              <a:gd name="T12" fmla="*/ 1184 w 3356"/>
              <a:gd name="T13" fmla="*/ 1067 h 3360"/>
              <a:gd name="T14" fmla="*/ 2071 w 3356"/>
              <a:gd name="T15" fmla="*/ 189 h 3360"/>
              <a:gd name="T16" fmla="*/ 1999 w 3356"/>
              <a:gd name="T17" fmla="*/ 262 h 3360"/>
              <a:gd name="T18" fmla="*/ 2038 w 3356"/>
              <a:gd name="T19" fmla="*/ 357 h 3360"/>
              <a:gd name="T20" fmla="*/ 2141 w 3356"/>
              <a:gd name="T21" fmla="*/ 357 h 3360"/>
              <a:gd name="T22" fmla="*/ 2180 w 3356"/>
              <a:gd name="T23" fmla="*/ 262 h 3360"/>
              <a:gd name="T24" fmla="*/ 2107 w 3356"/>
              <a:gd name="T25" fmla="*/ 189 h 3360"/>
              <a:gd name="T26" fmla="*/ 2230 w 3356"/>
              <a:gd name="T27" fmla="*/ 38 h 3360"/>
              <a:gd name="T28" fmla="*/ 2360 w 3356"/>
              <a:gd name="T29" fmla="*/ 207 h 3360"/>
              <a:gd name="T30" fmla="*/ 2332 w 3356"/>
              <a:gd name="T31" fmla="*/ 418 h 3360"/>
              <a:gd name="T32" fmla="*/ 2164 w 3356"/>
              <a:gd name="T33" fmla="*/ 549 h 3360"/>
              <a:gd name="T34" fmla="*/ 1971 w 3356"/>
              <a:gd name="T35" fmla="*/ 532 h 3360"/>
              <a:gd name="T36" fmla="*/ 2076 w 3356"/>
              <a:gd name="T37" fmla="*/ 739 h 3360"/>
              <a:gd name="T38" fmla="*/ 2512 w 3356"/>
              <a:gd name="T39" fmla="*/ 783 h 3360"/>
              <a:gd name="T40" fmla="*/ 2932 w 3356"/>
              <a:gd name="T41" fmla="*/ 941 h 3360"/>
              <a:gd name="T42" fmla="*/ 3062 w 3356"/>
              <a:gd name="T43" fmla="*/ 898 h 3360"/>
              <a:gd name="T44" fmla="*/ 3329 w 3356"/>
              <a:gd name="T45" fmla="*/ 1129 h 3360"/>
              <a:gd name="T46" fmla="*/ 3343 w 3356"/>
              <a:gd name="T47" fmla="*/ 1276 h 3360"/>
              <a:gd name="T48" fmla="*/ 3085 w 3356"/>
              <a:gd name="T49" fmla="*/ 1525 h 3360"/>
              <a:gd name="T50" fmla="*/ 2951 w 3356"/>
              <a:gd name="T51" fmla="*/ 1503 h 3360"/>
              <a:gd name="T52" fmla="*/ 2720 w 3356"/>
              <a:gd name="T53" fmla="*/ 1226 h 3360"/>
              <a:gd name="T54" fmla="*/ 2775 w 3356"/>
              <a:gd name="T55" fmla="*/ 1097 h 3360"/>
              <a:gd name="T56" fmla="*/ 2326 w 3356"/>
              <a:gd name="T57" fmla="*/ 935 h 3360"/>
              <a:gd name="T58" fmla="*/ 1857 w 3356"/>
              <a:gd name="T59" fmla="*/ 962 h 3360"/>
              <a:gd name="T60" fmla="*/ 1500 w 3356"/>
              <a:gd name="T61" fmla="*/ 1152 h 3360"/>
              <a:gd name="T62" fmla="*/ 1459 w 3356"/>
              <a:gd name="T63" fmla="*/ 1289 h 3360"/>
              <a:gd name="T64" fmla="*/ 1185 w 3356"/>
              <a:gd name="T65" fmla="*/ 1502 h 3360"/>
              <a:gd name="T66" fmla="*/ 987 w 3356"/>
              <a:gd name="T67" fmla="*/ 1778 h 3360"/>
              <a:gd name="T68" fmla="*/ 927 w 3356"/>
              <a:gd name="T69" fmla="*/ 2245 h 3360"/>
              <a:gd name="T70" fmla="*/ 1058 w 3356"/>
              <a:gd name="T71" fmla="*/ 2701 h 3360"/>
              <a:gd name="T72" fmla="*/ 1185 w 3356"/>
              <a:gd name="T73" fmla="*/ 2724 h 3360"/>
              <a:gd name="T74" fmla="*/ 1315 w 3356"/>
              <a:gd name="T75" fmla="*/ 2767 h 3360"/>
              <a:gd name="T76" fmla="*/ 1527 w 3356"/>
              <a:gd name="T77" fmla="*/ 3054 h 3360"/>
              <a:gd name="T78" fmla="*/ 1297 w 3356"/>
              <a:gd name="T79" fmla="*/ 3331 h 3360"/>
              <a:gd name="T80" fmla="*/ 1163 w 3356"/>
              <a:gd name="T81" fmla="*/ 3352 h 3360"/>
              <a:gd name="T82" fmla="*/ 905 w 3356"/>
              <a:gd name="T83" fmla="*/ 3103 h 3360"/>
              <a:gd name="T84" fmla="*/ 917 w 3356"/>
              <a:gd name="T85" fmla="*/ 2955 h 3360"/>
              <a:gd name="T86" fmla="*/ 809 w 3356"/>
              <a:gd name="T87" fmla="*/ 2592 h 3360"/>
              <a:gd name="T88" fmla="*/ 739 w 3356"/>
              <a:gd name="T89" fmla="*/ 2076 h 3360"/>
              <a:gd name="T90" fmla="*/ 531 w 3356"/>
              <a:gd name="T91" fmla="*/ 1968 h 3360"/>
              <a:gd name="T92" fmla="*/ 539 w 3356"/>
              <a:gd name="T93" fmla="*/ 2188 h 3360"/>
              <a:gd name="T94" fmla="*/ 386 w 3356"/>
              <a:gd name="T95" fmla="*/ 2346 h 3360"/>
              <a:gd name="T96" fmla="*/ 172 w 3356"/>
              <a:gd name="T97" fmla="*/ 2346 h 3360"/>
              <a:gd name="T98" fmla="*/ 20 w 3356"/>
              <a:gd name="T99" fmla="*/ 2193 h 3360"/>
              <a:gd name="T100" fmla="*/ 20 w 3356"/>
              <a:gd name="T101" fmla="*/ 1984 h 3360"/>
              <a:gd name="T102" fmla="*/ 172 w 3356"/>
              <a:gd name="T103" fmla="*/ 1830 h 3360"/>
              <a:gd name="T104" fmla="*/ 370 w 3356"/>
              <a:gd name="T105" fmla="*/ 1824 h 3360"/>
              <a:gd name="T106" fmla="*/ 873 w 3356"/>
              <a:gd name="T107" fmla="*/ 1231 h 3360"/>
              <a:gd name="T108" fmla="*/ 894 w 3356"/>
              <a:gd name="T109" fmla="*/ 1096 h 3360"/>
              <a:gd name="T110" fmla="*/ 1162 w 3356"/>
              <a:gd name="T111" fmla="*/ 867 h 3360"/>
              <a:gd name="T112" fmla="*/ 1292 w 3356"/>
              <a:gd name="T113" fmla="*/ 909 h 3360"/>
              <a:gd name="T114" fmla="*/ 1811 w 3356"/>
              <a:gd name="T115" fmla="*/ 279 h 3360"/>
              <a:gd name="T116" fmla="*/ 1893 w 3356"/>
              <a:gd name="T117" fmla="*/ 83 h 3360"/>
              <a:gd name="T118" fmla="*/ 2091 w 3356"/>
              <a:gd name="T119" fmla="*/ 0 h 3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6" h="3360">
                <a:moveTo>
                  <a:pt x="1209" y="2924"/>
                </a:moveTo>
                <a:lnTo>
                  <a:pt x="1091" y="3042"/>
                </a:lnTo>
                <a:lnTo>
                  <a:pt x="1209" y="3159"/>
                </a:lnTo>
                <a:lnTo>
                  <a:pt x="1326" y="3042"/>
                </a:lnTo>
                <a:lnTo>
                  <a:pt x="1209" y="2924"/>
                </a:lnTo>
                <a:close/>
                <a:moveTo>
                  <a:pt x="279" y="1997"/>
                </a:moveTo>
                <a:lnTo>
                  <a:pt x="261" y="1999"/>
                </a:lnTo>
                <a:lnTo>
                  <a:pt x="244" y="2004"/>
                </a:lnTo>
                <a:lnTo>
                  <a:pt x="228" y="2012"/>
                </a:lnTo>
                <a:lnTo>
                  <a:pt x="214" y="2023"/>
                </a:lnTo>
                <a:lnTo>
                  <a:pt x="201" y="2040"/>
                </a:lnTo>
                <a:lnTo>
                  <a:pt x="191" y="2058"/>
                </a:lnTo>
                <a:lnTo>
                  <a:pt x="187" y="2079"/>
                </a:lnTo>
                <a:lnTo>
                  <a:pt x="187" y="2099"/>
                </a:lnTo>
                <a:lnTo>
                  <a:pt x="191" y="2119"/>
                </a:lnTo>
                <a:lnTo>
                  <a:pt x="201" y="2138"/>
                </a:lnTo>
                <a:lnTo>
                  <a:pt x="214" y="2154"/>
                </a:lnTo>
                <a:lnTo>
                  <a:pt x="228" y="2166"/>
                </a:lnTo>
                <a:lnTo>
                  <a:pt x="244" y="2174"/>
                </a:lnTo>
                <a:lnTo>
                  <a:pt x="261" y="2180"/>
                </a:lnTo>
                <a:lnTo>
                  <a:pt x="279" y="2181"/>
                </a:lnTo>
                <a:lnTo>
                  <a:pt x="298" y="2180"/>
                </a:lnTo>
                <a:lnTo>
                  <a:pt x="315" y="2174"/>
                </a:lnTo>
                <a:lnTo>
                  <a:pt x="331" y="2166"/>
                </a:lnTo>
                <a:lnTo>
                  <a:pt x="345" y="2154"/>
                </a:lnTo>
                <a:lnTo>
                  <a:pt x="358" y="2138"/>
                </a:lnTo>
                <a:lnTo>
                  <a:pt x="367" y="2119"/>
                </a:lnTo>
                <a:lnTo>
                  <a:pt x="371" y="2099"/>
                </a:lnTo>
                <a:lnTo>
                  <a:pt x="371" y="2079"/>
                </a:lnTo>
                <a:lnTo>
                  <a:pt x="367" y="2059"/>
                </a:lnTo>
                <a:lnTo>
                  <a:pt x="358" y="2040"/>
                </a:lnTo>
                <a:lnTo>
                  <a:pt x="345" y="2023"/>
                </a:lnTo>
                <a:lnTo>
                  <a:pt x="331" y="2012"/>
                </a:lnTo>
                <a:lnTo>
                  <a:pt x="315" y="2004"/>
                </a:lnTo>
                <a:lnTo>
                  <a:pt x="298" y="1999"/>
                </a:lnTo>
                <a:lnTo>
                  <a:pt x="279" y="1997"/>
                </a:lnTo>
                <a:close/>
                <a:moveTo>
                  <a:pt x="3038" y="1096"/>
                </a:moveTo>
                <a:lnTo>
                  <a:pt x="2920" y="1214"/>
                </a:lnTo>
                <a:lnTo>
                  <a:pt x="3038" y="1331"/>
                </a:lnTo>
                <a:lnTo>
                  <a:pt x="3155" y="1214"/>
                </a:lnTo>
                <a:lnTo>
                  <a:pt x="3038" y="1096"/>
                </a:lnTo>
                <a:close/>
                <a:moveTo>
                  <a:pt x="1184" y="1067"/>
                </a:moveTo>
                <a:lnTo>
                  <a:pt x="1066" y="1184"/>
                </a:lnTo>
                <a:lnTo>
                  <a:pt x="1184" y="1302"/>
                </a:lnTo>
                <a:lnTo>
                  <a:pt x="1302" y="1183"/>
                </a:lnTo>
                <a:lnTo>
                  <a:pt x="1184" y="1067"/>
                </a:lnTo>
                <a:close/>
                <a:moveTo>
                  <a:pt x="2089" y="188"/>
                </a:moveTo>
                <a:lnTo>
                  <a:pt x="2071" y="189"/>
                </a:lnTo>
                <a:lnTo>
                  <a:pt x="2054" y="194"/>
                </a:lnTo>
                <a:lnTo>
                  <a:pt x="2038" y="204"/>
                </a:lnTo>
                <a:lnTo>
                  <a:pt x="2023" y="215"/>
                </a:lnTo>
                <a:lnTo>
                  <a:pt x="2012" y="229"/>
                </a:lnTo>
                <a:lnTo>
                  <a:pt x="2004" y="244"/>
                </a:lnTo>
                <a:lnTo>
                  <a:pt x="1999" y="262"/>
                </a:lnTo>
                <a:lnTo>
                  <a:pt x="1997" y="280"/>
                </a:lnTo>
                <a:lnTo>
                  <a:pt x="1999" y="299"/>
                </a:lnTo>
                <a:lnTo>
                  <a:pt x="2004" y="316"/>
                </a:lnTo>
                <a:lnTo>
                  <a:pt x="2012" y="331"/>
                </a:lnTo>
                <a:lnTo>
                  <a:pt x="2023" y="346"/>
                </a:lnTo>
                <a:lnTo>
                  <a:pt x="2038" y="357"/>
                </a:lnTo>
                <a:lnTo>
                  <a:pt x="2054" y="365"/>
                </a:lnTo>
                <a:lnTo>
                  <a:pt x="2071" y="370"/>
                </a:lnTo>
                <a:lnTo>
                  <a:pt x="2089" y="372"/>
                </a:lnTo>
                <a:lnTo>
                  <a:pt x="2107" y="370"/>
                </a:lnTo>
                <a:lnTo>
                  <a:pt x="2125" y="365"/>
                </a:lnTo>
                <a:lnTo>
                  <a:pt x="2141" y="357"/>
                </a:lnTo>
                <a:lnTo>
                  <a:pt x="2154" y="346"/>
                </a:lnTo>
                <a:lnTo>
                  <a:pt x="2167" y="331"/>
                </a:lnTo>
                <a:lnTo>
                  <a:pt x="2175" y="316"/>
                </a:lnTo>
                <a:lnTo>
                  <a:pt x="2180" y="299"/>
                </a:lnTo>
                <a:lnTo>
                  <a:pt x="2182" y="280"/>
                </a:lnTo>
                <a:lnTo>
                  <a:pt x="2180" y="262"/>
                </a:lnTo>
                <a:lnTo>
                  <a:pt x="2175" y="244"/>
                </a:lnTo>
                <a:lnTo>
                  <a:pt x="2167" y="229"/>
                </a:lnTo>
                <a:lnTo>
                  <a:pt x="2154" y="215"/>
                </a:lnTo>
                <a:lnTo>
                  <a:pt x="2141" y="204"/>
                </a:lnTo>
                <a:lnTo>
                  <a:pt x="2125" y="194"/>
                </a:lnTo>
                <a:lnTo>
                  <a:pt x="2107" y="189"/>
                </a:lnTo>
                <a:lnTo>
                  <a:pt x="2089" y="188"/>
                </a:lnTo>
                <a:close/>
                <a:moveTo>
                  <a:pt x="2091" y="0"/>
                </a:moveTo>
                <a:lnTo>
                  <a:pt x="2128" y="3"/>
                </a:lnTo>
                <a:lnTo>
                  <a:pt x="2163" y="10"/>
                </a:lnTo>
                <a:lnTo>
                  <a:pt x="2197" y="22"/>
                </a:lnTo>
                <a:lnTo>
                  <a:pt x="2230" y="38"/>
                </a:lnTo>
                <a:lnTo>
                  <a:pt x="2260" y="58"/>
                </a:lnTo>
                <a:lnTo>
                  <a:pt x="2287" y="83"/>
                </a:lnTo>
                <a:lnTo>
                  <a:pt x="2312" y="111"/>
                </a:lnTo>
                <a:lnTo>
                  <a:pt x="2332" y="140"/>
                </a:lnTo>
                <a:lnTo>
                  <a:pt x="2349" y="173"/>
                </a:lnTo>
                <a:lnTo>
                  <a:pt x="2360" y="207"/>
                </a:lnTo>
                <a:lnTo>
                  <a:pt x="2367" y="242"/>
                </a:lnTo>
                <a:lnTo>
                  <a:pt x="2369" y="279"/>
                </a:lnTo>
                <a:lnTo>
                  <a:pt x="2367" y="316"/>
                </a:lnTo>
                <a:lnTo>
                  <a:pt x="2360" y="352"/>
                </a:lnTo>
                <a:lnTo>
                  <a:pt x="2349" y="387"/>
                </a:lnTo>
                <a:lnTo>
                  <a:pt x="2332" y="418"/>
                </a:lnTo>
                <a:lnTo>
                  <a:pt x="2312" y="449"/>
                </a:lnTo>
                <a:lnTo>
                  <a:pt x="2287" y="477"/>
                </a:lnTo>
                <a:lnTo>
                  <a:pt x="2260" y="501"/>
                </a:lnTo>
                <a:lnTo>
                  <a:pt x="2230" y="522"/>
                </a:lnTo>
                <a:lnTo>
                  <a:pt x="2197" y="537"/>
                </a:lnTo>
                <a:lnTo>
                  <a:pt x="2164" y="549"/>
                </a:lnTo>
                <a:lnTo>
                  <a:pt x="2128" y="556"/>
                </a:lnTo>
                <a:lnTo>
                  <a:pt x="2091" y="558"/>
                </a:lnTo>
                <a:lnTo>
                  <a:pt x="2059" y="556"/>
                </a:lnTo>
                <a:lnTo>
                  <a:pt x="2028" y="551"/>
                </a:lnTo>
                <a:lnTo>
                  <a:pt x="1999" y="543"/>
                </a:lnTo>
                <a:lnTo>
                  <a:pt x="1971" y="532"/>
                </a:lnTo>
                <a:lnTo>
                  <a:pt x="1677" y="825"/>
                </a:lnTo>
                <a:lnTo>
                  <a:pt x="1754" y="799"/>
                </a:lnTo>
                <a:lnTo>
                  <a:pt x="1832" y="776"/>
                </a:lnTo>
                <a:lnTo>
                  <a:pt x="1912" y="760"/>
                </a:lnTo>
                <a:lnTo>
                  <a:pt x="1994" y="748"/>
                </a:lnTo>
                <a:lnTo>
                  <a:pt x="2076" y="739"/>
                </a:lnTo>
                <a:lnTo>
                  <a:pt x="2158" y="737"/>
                </a:lnTo>
                <a:lnTo>
                  <a:pt x="2162" y="737"/>
                </a:lnTo>
                <a:lnTo>
                  <a:pt x="2251" y="740"/>
                </a:lnTo>
                <a:lnTo>
                  <a:pt x="2340" y="750"/>
                </a:lnTo>
                <a:lnTo>
                  <a:pt x="2427" y="764"/>
                </a:lnTo>
                <a:lnTo>
                  <a:pt x="2512" y="783"/>
                </a:lnTo>
                <a:lnTo>
                  <a:pt x="2595" y="809"/>
                </a:lnTo>
                <a:lnTo>
                  <a:pt x="2677" y="840"/>
                </a:lnTo>
                <a:lnTo>
                  <a:pt x="2757" y="875"/>
                </a:lnTo>
                <a:lnTo>
                  <a:pt x="2834" y="916"/>
                </a:lnTo>
                <a:lnTo>
                  <a:pt x="2910" y="963"/>
                </a:lnTo>
                <a:lnTo>
                  <a:pt x="2932" y="941"/>
                </a:lnTo>
                <a:lnTo>
                  <a:pt x="2951" y="925"/>
                </a:lnTo>
                <a:lnTo>
                  <a:pt x="2970" y="913"/>
                </a:lnTo>
                <a:lnTo>
                  <a:pt x="2992" y="904"/>
                </a:lnTo>
                <a:lnTo>
                  <a:pt x="3015" y="898"/>
                </a:lnTo>
                <a:lnTo>
                  <a:pt x="3039" y="897"/>
                </a:lnTo>
                <a:lnTo>
                  <a:pt x="3062" y="898"/>
                </a:lnTo>
                <a:lnTo>
                  <a:pt x="3085" y="904"/>
                </a:lnTo>
                <a:lnTo>
                  <a:pt x="3106" y="913"/>
                </a:lnTo>
                <a:lnTo>
                  <a:pt x="3127" y="925"/>
                </a:lnTo>
                <a:lnTo>
                  <a:pt x="3144" y="941"/>
                </a:lnTo>
                <a:lnTo>
                  <a:pt x="3312" y="1107"/>
                </a:lnTo>
                <a:lnTo>
                  <a:pt x="3329" y="1129"/>
                </a:lnTo>
                <a:lnTo>
                  <a:pt x="3343" y="1151"/>
                </a:lnTo>
                <a:lnTo>
                  <a:pt x="3352" y="1176"/>
                </a:lnTo>
                <a:lnTo>
                  <a:pt x="3356" y="1201"/>
                </a:lnTo>
                <a:lnTo>
                  <a:pt x="3356" y="1227"/>
                </a:lnTo>
                <a:lnTo>
                  <a:pt x="3352" y="1253"/>
                </a:lnTo>
                <a:lnTo>
                  <a:pt x="3343" y="1276"/>
                </a:lnTo>
                <a:lnTo>
                  <a:pt x="3330" y="1300"/>
                </a:lnTo>
                <a:lnTo>
                  <a:pt x="3313" y="1320"/>
                </a:lnTo>
                <a:lnTo>
                  <a:pt x="3144" y="1488"/>
                </a:lnTo>
                <a:lnTo>
                  <a:pt x="3127" y="1503"/>
                </a:lnTo>
                <a:lnTo>
                  <a:pt x="3106" y="1515"/>
                </a:lnTo>
                <a:lnTo>
                  <a:pt x="3085" y="1525"/>
                </a:lnTo>
                <a:lnTo>
                  <a:pt x="3062" y="1530"/>
                </a:lnTo>
                <a:lnTo>
                  <a:pt x="3039" y="1532"/>
                </a:lnTo>
                <a:lnTo>
                  <a:pt x="3015" y="1530"/>
                </a:lnTo>
                <a:lnTo>
                  <a:pt x="2992" y="1525"/>
                </a:lnTo>
                <a:lnTo>
                  <a:pt x="2970" y="1515"/>
                </a:lnTo>
                <a:lnTo>
                  <a:pt x="2951" y="1503"/>
                </a:lnTo>
                <a:lnTo>
                  <a:pt x="2932" y="1488"/>
                </a:lnTo>
                <a:lnTo>
                  <a:pt x="2764" y="1320"/>
                </a:lnTo>
                <a:lnTo>
                  <a:pt x="2747" y="1299"/>
                </a:lnTo>
                <a:lnTo>
                  <a:pt x="2734" y="1276"/>
                </a:lnTo>
                <a:lnTo>
                  <a:pt x="2725" y="1252"/>
                </a:lnTo>
                <a:lnTo>
                  <a:pt x="2720" y="1226"/>
                </a:lnTo>
                <a:lnTo>
                  <a:pt x="2720" y="1200"/>
                </a:lnTo>
                <a:lnTo>
                  <a:pt x="2725" y="1175"/>
                </a:lnTo>
                <a:lnTo>
                  <a:pt x="2734" y="1150"/>
                </a:lnTo>
                <a:lnTo>
                  <a:pt x="2747" y="1128"/>
                </a:lnTo>
                <a:lnTo>
                  <a:pt x="2764" y="1107"/>
                </a:lnTo>
                <a:lnTo>
                  <a:pt x="2775" y="1097"/>
                </a:lnTo>
                <a:lnTo>
                  <a:pt x="2704" y="1056"/>
                </a:lnTo>
                <a:lnTo>
                  <a:pt x="2631" y="1022"/>
                </a:lnTo>
                <a:lnTo>
                  <a:pt x="2558" y="992"/>
                </a:lnTo>
                <a:lnTo>
                  <a:pt x="2482" y="967"/>
                </a:lnTo>
                <a:lnTo>
                  <a:pt x="2404" y="949"/>
                </a:lnTo>
                <a:lnTo>
                  <a:pt x="2326" y="935"/>
                </a:lnTo>
                <a:lnTo>
                  <a:pt x="2249" y="926"/>
                </a:lnTo>
                <a:lnTo>
                  <a:pt x="2170" y="922"/>
                </a:lnTo>
                <a:lnTo>
                  <a:pt x="2090" y="924"/>
                </a:lnTo>
                <a:lnTo>
                  <a:pt x="2012" y="932"/>
                </a:lnTo>
                <a:lnTo>
                  <a:pt x="1933" y="944"/>
                </a:lnTo>
                <a:lnTo>
                  <a:pt x="1857" y="962"/>
                </a:lnTo>
                <a:lnTo>
                  <a:pt x="1780" y="985"/>
                </a:lnTo>
                <a:lnTo>
                  <a:pt x="1705" y="1013"/>
                </a:lnTo>
                <a:lnTo>
                  <a:pt x="1632" y="1046"/>
                </a:lnTo>
                <a:lnTo>
                  <a:pt x="1562" y="1085"/>
                </a:lnTo>
                <a:lnTo>
                  <a:pt x="1493" y="1129"/>
                </a:lnTo>
                <a:lnTo>
                  <a:pt x="1500" y="1152"/>
                </a:lnTo>
                <a:lnTo>
                  <a:pt x="1503" y="1177"/>
                </a:lnTo>
                <a:lnTo>
                  <a:pt x="1502" y="1201"/>
                </a:lnTo>
                <a:lnTo>
                  <a:pt x="1497" y="1225"/>
                </a:lnTo>
                <a:lnTo>
                  <a:pt x="1488" y="1248"/>
                </a:lnTo>
                <a:lnTo>
                  <a:pt x="1476" y="1270"/>
                </a:lnTo>
                <a:lnTo>
                  <a:pt x="1459" y="1289"/>
                </a:lnTo>
                <a:lnTo>
                  <a:pt x="1291" y="1457"/>
                </a:lnTo>
                <a:lnTo>
                  <a:pt x="1273" y="1473"/>
                </a:lnTo>
                <a:lnTo>
                  <a:pt x="1253" y="1486"/>
                </a:lnTo>
                <a:lnTo>
                  <a:pt x="1231" y="1494"/>
                </a:lnTo>
                <a:lnTo>
                  <a:pt x="1209" y="1500"/>
                </a:lnTo>
                <a:lnTo>
                  <a:pt x="1185" y="1502"/>
                </a:lnTo>
                <a:lnTo>
                  <a:pt x="1156" y="1499"/>
                </a:lnTo>
                <a:lnTo>
                  <a:pt x="1131" y="1491"/>
                </a:lnTo>
                <a:lnTo>
                  <a:pt x="1087" y="1560"/>
                </a:lnTo>
                <a:lnTo>
                  <a:pt x="1048" y="1631"/>
                </a:lnTo>
                <a:lnTo>
                  <a:pt x="1014" y="1703"/>
                </a:lnTo>
                <a:lnTo>
                  <a:pt x="987" y="1778"/>
                </a:lnTo>
                <a:lnTo>
                  <a:pt x="963" y="1854"/>
                </a:lnTo>
                <a:lnTo>
                  <a:pt x="946" y="1931"/>
                </a:lnTo>
                <a:lnTo>
                  <a:pt x="933" y="2009"/>
                </a:lnTo>
                <a:lnTo>
                  <a:pt x="926" y="2088"/>
                </a:lnTo>
                <a:lnTo>
                  <a:pt x="924" y="2167"/>
                </a:lnTo>
                <a:lnTo>
                  <a:pt x="927" y="2245"/>
                </a:lnTo>
                <a:lnTo>
                  <a:pt x="936" y="2324"/>
                </a:lnTo>
                <a:lnTo>
                  <a:pt x="950" y="2402"/>
                </a:lnTo>
                <a:lnTo>
                  <a:pt x="969" y="2478"/>
                </a:lnTo>
                <a:lnTo>
                  <a:pt x="994" y="2554"/>
                </a:lnTo>
                <a:lnTo>
                  <a:pt x="1023" y="2629"/>
                </a:lnTo>
                <a:lnTo>
                  <a:pt x="1058" y="2701"/>
                </a:lnTo>
                <a:lnTo>
                  <a:pt x="1098" y="2771"/>
                </a:lnTo>
                <a:lnTo>
                  <a:pt x="1103" y="2767"/>
                </a:lnTo>
                <a:lnTo>
                  <a:pt x="1121" y="2751"/>
                </a:lnTo>
                <a:lnTo>
                  <a:pt x="1141" y="2739"/>
                </a:lnTo>
                <a:lnTo>
                  <a:pt x="1163" y="2730"/>
                </a:lnTo>
                <a:lnTo>
                  <a:pt x="1185" y="2724"/>
                </a:lnTo>
                <a:lnTo>
                  <a:pt x="1209" y="2723"/>
                </a:lnTo>
                <a:lnTo>
                  <a:pt x="1232" y="2724"/>
                </a:lnTo>
                <a:lnTo>
                  <a:pt x="1256" y="2730"/>
                </a:lnTo>
                <a:lnTo>
                  <a:pt x="1277" y="2739"/>
                </a:lnTo>
                <a:lnTo>
                  <a:pt x="1297" y="2751"/>
                </a:lnTo>
                <a:lnTo>
                  <a:pt x="1315" y="2767"/>
                </a:lnTo>
                <a:lnTo>
                  <a:pt x="1483" y="2934"/>
                </a:lnTo>
                <a:lnTo>
                  <a:pt x="1500" y="2955"/>
                </a:lnTo>
                <a:lnTo>
                  <a:pt x="1514" y="2978"/>
                </a:lnTo>
                <a:lnTo>
                  <a:pt x="1523" y="3003"/>
                </a:lnTo>
                <a:lnTo>
                  <a:pt x="1527" y="3029"/>
                </a:lnTo>
                <a:lnTo>
                  <a:pt x="1527" y="3054"/>
                </a:lnTo>
                <a:lnTo>
                  <a:pt x="1523" y="3079"/>
                </a:lnTo>
                <a:lnTo>
                  <a:pt x="1514" y="3103"/>
                </a:lnTo>
                <a:lnTo>
                  <a:pt x="1500" y="3127"/>
                </a:lnTo>
                <a:lnTo>
                  <a:pt x="1483" y="3147"/>
                </a:lnTo>
                <a:lnTo>
                  <a:pt x="1315" y="3315"/>
                </a:lnTo>
                <a:lnTo>
                  <a:pt x="1297" y="3331"/>
                </a:lnTo>
                <a:lnTo>
                  <a:pt x="1277" y="3343"/>
                </a:lnTo>
                <a:lnTo>
                  <a:pt x="1256" y="3352"/>
                </a:lnTo>
                <a:lnTo>
                  <a:pt x="1232" y="3358"/>
                </a:lnTo>
                <a:lnTo>
                  <a:pt x="1209" y="3360"/>
                </a:lnTo>
                <a:lnTo>
                  <a:pt x="1185" y="3358"/>
                </a:lnTo>
                <a:lnTo>
                  <a:pt x="1163" y="3352"/>
                </a:lnTo>
                <a:lnTo>
                  <a:pt x="1141" y="3343"/>
                </a:lnTo>
                <a:lnTo>
                  <a:pt x="1121" y="3331"/>
                </a:lnTo>
                <a:lnTo>
                  <a:pt x="1103" y="3315"/>
                </a:lnTo>
                <a:lnTo>
                  <a:pt x="934" y="3147"/>
                </a:lnTo>
                <a:lnTo>
                  <a:pt x="917" y="3127"/>
                </a:lnTo>
                <a:lnTo>
                  <a:pt x="905" y="3103"/>
                </a:lnTo>
                <a:lnTo>
                  <a:pt x="895" y="3079"/>
                </a:lnTo>
                <a:lnTo>
                  <a:pt x="891" y="3054"/>
                </a:lnTo>
                <a:lnTo>
                  <a:pt x="891" y="3029"/>
                </a:lnTo>
                <a:lnTo>
                  <a:pt x="895" y="3003"/>
                </a:lnTo>
                <a:lnTo>
                  <a:pt x="905" y="2978"/>
                </a:lnTo>
                <a:lnTo>
                  <a:pt x="917" y="2955"/>
                </a:lnTo>
                <a:lnTo>
                  <a:pt x="934" y="2934"/>
                </a:lnTo>
                <a:lnTo>
                  <a:pt x="963" y="2906"/>
                </a:lnTo>
                <a:lnTo>
                  <a:pt x="916" y="2831"/>
                </a:lnTo>
                <a:lnTo>
                  <a:pt x="875" y="2754"/>
                </a:lnTo>
                <a:lnTo>
                  <a:pt x="839" y="2674"/>
                </a:lnTo>
                <a:lnTo>
                  <a:pt x="809" y="2592"/>
                </a:lnTo>
                <a:lnTo>
                  <a:pt x="783" y="2509"/>
                </a:lnTo>
                <a:lnTo>
                  <a:pt x="763" y="2423"/>
                </a:lnTo>
                <a:lnTo>
                  <a:pt x="749" y="2336"/>
                </a:lnTo>
                <a:lnTo>
                  <a:pt x="740" y="2248"/>
                </a:lnTo>
                <a:lnTo>
                  <a:pt x="737" y="2159"/>
                </a:lnTo>
                <a:lnTo>
                  <a:pt x="739" y="2076"/>
                </a:lnTo>
                <a:lnTo>
                  <a:pt x="746" y="1993"/>
                </a:lnTo>
                <a:lnTo>
                  <a:pt x="758" y="1911"/>
                </a:lnTo>
                <a:lnTo>
                  <a:pt x="776" y="1831"/>
                </a:lnTo>
                <a:lnTo>
                  <a:pt x="798" y="1753"/>
                </a:lnTo>
                <a:lnTo>
                  <a:pt x="825" y="1675"/>
                </a:lnTo>
                <a:lnTo>
                  <a:pt x="531" y="1968"/>
                </a:lnTo>
                <a:lnTo>
                  <a:pt x="544" y="2004"/>
                </a:lnTo>
                <a:lnTo>
                  <a:pt x="554" y="2040"/>
                </a:lnTo>
                <a:lnTo>
                  <a:pt x="558" y="2078"/>
                </a:lnTo>
                <a:lnTo>
                  <a:pt x="557" y="2114"/>
                </a:lnTo>
                <a:lnTo>
                  <a:pt x="551" y="2152"/>
                </a:lnTo>
                <a:lnTo>
                  <a:pt x="539" y="2188"/>
                </a:lnTo>
                <a:lnTo>
                  <a:pt x="523" y="2223"/>
                </a:lnTo>
                <a:lnTo>
                  <a:pt x="502" y="2256"/>
                </a:lnTo>
                <a:lnTo>
                  <a:pt x="476" y="2285"/>
                </a:lnTo>
                <a:lnTo>
                  <a:pt x="448" y="2310"/>
                </a:lnTo>
                <a:lnTo>
                  <a:pt x="419" y="2330"/>
                </a:lnTo>
                <a:lnTo>
                  <a:pt x="386" y="2346"/>
                </a:lnTo>
                <a:lnTo>
                  <a:pt x="352" y="2358"/>
                </a:lnTo>
                <a:lnTo>
                  <a:pt x="316" y="2365"/>
                </a:lnTo>
                <a:lnTo>
                  <a:pt x="279" y="2367"/>
                </a:lnTo>
                <a:lnTo>
                  <a:pt x="243" y="2365"/>
                </a:lnTo>
                <a:lnTo>
                  <a:pt x="207" y="2358"/>
                </a:lnTo>
                <a:lnTo>
                  <a:pt x="172" y="2346"/>
                </a:lnTo>
                <a:lnTo>
                  <a:pt x="140" y="2330"/>
                </a:lnTo>
                <a:lnTo>
                  <a:pt x="109" y="2310"/>
                </a:lnTo>
                <a:lnTo>
                  <a:pt x="82" y="2285"/>
                </a:lnTo>
                <a:lnTo>
                  <a:pt x="57" y="2257"/>
                </a:lnTo>
                <a:lnTo>
                  <a:pt x="37" y="2226"/>
                </a:lnTo>
                <a:lnTo>
                  <a:pt x="20" y="2193"/>
                </a:lnTo>
                <a:lnTo>
                  <a:pt x="9" y="2159"/>
                </a:lnTo>
                <a:lnTo>
                  <a:pt x="3" y="2124"/>
                </a:lnTo>
                <a:lnTo>
                  <a:pt x="0" y="2089"/>
                </a:lnTo>
                <a:lnTo>
                  <a:pt x="3" y="2053"/>
                </a:lnTo>
                <a:lnTo>
                  <a:pt x="9" y="2017"/>
                </a:lnTo>
                <a:lnTo>
                  <a:pt x="20" y="1984"/>
                </a:lnTo>
                <a:lnTo>
                  <a:pt x="37" y="1951"/>
                </a:lnTo>
                <a:lnTo>
                  <a:pt x="57" y="1920"/>
                </a:lnTo>
                <a:lnTo>
                  <a:pt x="82" y="1892"/>
                </a:lnTo>
                <a:lnTo>
                  <a:pt x="109" y="1867"/>
                </a:lnTo>
                <a:lnTo>
                  <a:pt x="140" y="1847"/>
                </a:lnTo>
                <a:lnTo>
                  <a:pt x="172" y="1830"/>
                </a:lnTo>
                <a:lnTo>
                  <a:pt x="207" y="1819"/>
                </a:lnTo>
                <a:lnTo>
                  <a:pt x="243" y="1812"/>
                </a:lnTo>
                <a:lnTo>
                  <a:pt x="279" y="1810"/>
                </a:lnTo>
                <a:lnTo>
                  <a:pt x="310" y="1811"/>
                </a:lnTo>
                <a:lnTo>
                  <a:pt x="341" y="1816"/>
                </a:lnTo>
                <a:lnTo>
                  <a:pt x="370" y="1824"/>
                </a:lnTo>
                <a:lnTo>
                  <a:pt x="399" y="1836"/>
                </a:lnTo>
                <a:lnTo>
                  <a:pt x="928" y="1308"/>
                </a:lnTo>
                <a:lnTo>
                  <a:pt x="910" y="1290"/>
                </a:lnTo>
                <a:lnTo>
                  <a:pt x="894" y="1272"/>
                </a:lnTo>
                <a:lnTo>
                  <a:pt x="882" y="1253"/>
                </a:lnTo>
                <a:lnTo>
                  <a:pt x="873" y="1231"/>
                </a:lnTo>
                <a:lnTo>
                  <a:pt x="868" y="1208"/>
                </a:lnTo>
                <a:lnTo>
                  <a:pt x="866" y="1184"/>
                </a:lnTo>
                <a:lnTo>
                  <a:pt x="868" y="1161"/>
                </a:lnTo>
                <a:lnTo>
                  <a:pt x="873" y="1138"/>
                </a:lnTo>
                <a:lnTo>
                  <a:pt x="882" y="1117"/>
                </a:lnTo>
                <a:lnTo>
                  <a:pt x="894" y="1096"/>
                </a:lnTo>
                <a:lnTo>
                  <a:pt x="910" y="1078"/>
                </a:lnTo>
                <a:lnTo>
                  <a:pt x="1080" y="909"/>
                </a:lnTo>
                <a:lnTo>
                  <a:pt x="1097" y="894"/>
                </a:lnTo>
                <a:lnTo>
                  <a:pt x="1118" y="881"/>
                </a:lnTo>
                <a:lnTo>
                  <a:pt x="1139" y="872"/>
                </a:lnTo>
                <a:lnTo>
                  <a:pt x="1162" y="867"/>
                </a:lnTo>
                <a:lnTo>
                  <a:pt x="1185" y="865"/>
                </a:lnTo>
                <a:lnTo>
                  <a:pt x="1210" y="867"/>
                </a:lnTo>
                <a:lnTo>
                  <a:pt x="1232" y="872"/>
                </a:lnTo>
                <a:lnTo>
                  <a:pt x="1254" y="881"/>
                </a:lnTo>
                <a:lnTo>
                  <a:pt x="1274" y="894"/>
                </a:lnTo>
                <a:lnTo>
                  <a:pt x="1292" y="909"/>
                </a:lnTo>
                <a:lnTo>
                  <a:pt x="1310" y="927"/>
                </a:lnTo>
                <a:lnTo>
                  <a:pt x="1838" y="399"/>
                </a:lnTo>
                <a:lnTo>
                  <a:pt x="1827" y="371"/>
                </a:lnTo>
                <a:lnTo>
                  <a:pt x="1819" y="342"/>
                </a:lnTo>
                <a:lnTo>
                  <a:pt x="1814" y="311"/>
                </a:lnTo>
                <a:lnTo>
                  <a:pt x="1811" y="279"/>
                </a:lnTo>
                <a:lnTo>
                  <a:pt x="1814" y="242"/>
                </a:lnTo>
                <a:lnTo>
                  <a:pt x="1821" y="207"/>
                </a:lnTo>
                <a:lnTo>
                  <a:pt x="1833" y="173"/>
                </a:lnTo>
                <a:lnTo>
                  <a:pt x="1849" y="140"/>
                </a:lnTo>
                <a:lnTo>
                  <a:pt x="1869" y="111"/>
                </a:lnTo>
                <a:lnTo>
                  <a:pt x="1893" y="83"/>
                </a:lnTo>
                <a:lnTo>
                  <a:pt x="1921" y="58"/>
                </a:lnTo>
                <a:lnTo>
                  <a:pt x="1952" y="38"/>
                </a:lnTo>
                <a:lnTo>
                  <a:pt x="1983" y="22"/>
                </a:lnTo>
                <a:lnTo>
                  <a:pt x="2018" y="10"/>
                </a:lnTo>
                <a:lnTo>
                  <a:pt x="2054" y="3"/>
                </a:lnTo>
                <a:lnTo>
                  <a:pt x="209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96581531"/>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a:blip r:embed="rId2"/>
          <a:srcRect t="9387" b="9387"/>
          <a:stretch>
            <a:fillRect/>
          </a:stretch>
        </p:blipFill>
        <p:spPr>
          <a:prstGeom prst="rect">
            <a:avLst/>
          </a:prstGeom>
        </p:spPr>
      </p:pic>
      <p:sp>
        <p:nvSpPr>
          <p:cNvPr id="5" name="Rectangle 4"/>
          <p:cNvSpPr/>
          <p:nvPr/>
        </p:nvSpPr>
        <p:spPr>
          <a:xfrm>
            <a:off x="725509" y="627845"/>
            <a:ext cx="10740981" cy="560231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1925314" y="3848474"/>
            <a:ext cx="3826891" cy="1107996"/>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ea, legere euripidis reformidans nec cu. Mel ea nobis veniam mentitum. Inani mucius propriae cu mel. Te mel habeo dissentiet, et vim nihil </a:t>
            </a:r>
            <a:r>
              <a:rPr lang="id-ID" sz="1100" dirty="0" smtClean="0">
                <a:solidFill>
                  <a:schemeClr val="bg1"/>
                </a:solidFill>
                <a:latin typeface="Lato" panose="020F0502020204030203" pitchFamily="34" charset="0"/>
              </a:rPr>
              <a:t>audire</a:t>
            </a:r>
            <a:endParaRPr lang="id-ID" sz="1100" dirty="0">
              <a:solidFill>
                <a:schemeClr val="bg1"/>
              </a:solidFill>
              <a:latin typeface="Lato" panose="020F0502020204030203" pitchFamily="34" charset="0"/>
            </a:endParaRPr>
          </a:p>
        </p:txBody>
      </p:sp>
      <p:sp>
        <p:nvSpPr>
          <p:cNvPr id="7" name="TextBox 6"/>
          <p:cNvSpPr txBox="1"/>
          <p:nvPr/>
        </p:nvSpPr>
        <p:spPr>
          <a:xfrm>
            <a:off x="1925314" y="2215313"/>
            <a:ext cx="3429529" cy="1569660"/>
          </a:xfrm>
          <a:prstGeom prst="rect">
            <a:avLst/>
          </a:prstGeom>
          <a:noFill/>
        </p:spPr>
        <p:txBody>
          <a:bodyPr wrap="none" rtlCol="0">
            <a:spAutoFit/>
          </a:bodyPr>
          <a:lstStyle/>
          <a:p>
            <a:r>
              <a:rPr lang="id-ID" sz="4800" b="1" dirty="0" smtClean="0">
                <a:solidFill>
                  <a:schemeClr val="bg1"/>
                </a:solidFill>
                <a:latin typeface="Lato" panose="020F0502020204030203" pitchFamily="34" charset="0"/>
              </a:rPr>
              <a:t>Powerpoint</a:t>
            </a:r>
          </a:p>
          <a:p>
            <a:r>
              <a:rPr lang="id-ID" sz="4800" b="1" dirty="0" smtClean="0">
                <a:solidFill>
                  <a:schemeClr val="bg1"/>
                </a:solidFill>
                <a:latin typeface="Lato" panose="020F0502020204030203" pitchFamily="34" charset="0"/>
              </a:rPr>
              <a:t>Templates</a:t>
            </a:r>
            <a:endParaRPr lang="id-ID" sz="3600" b="1" dirty="0">
              <a:solidFill>
                <a:schemeClr val="bg1"/>
              </a:solidFill>
              <a:latin typeface="Lato" panose="020F0502020204030203" pitchFamily="34" charset="0"/>
            </a:endParaRPr>
          </a:p>
        </p:txBody>
      </p:sp>
      <p:grpSp>
        <p:nvGrpSpPr>
          <p:cNvPr id="2" name="Group 1"/>
          <p:cNvGrpSpPr/>
          <p:nvPr/>
        </p:nvGrpSpPr>
        <p:grpSpPr>
          <a:xfrm>
            <a:off x="2067082" y="1904784"/>
            <a:ext cx="375234" cy="163196"/>
            <a:chOff x="1838482" y="1107674"/>
            <a:chExt cx="375234" cy="163196"/>
          </a:xfrm>
        </p:grpSpPr>
        <p:sp>
          <p:nvSpPr>
            <p:cNvPr id="8" name="Isosceles Triangle 7"/>
            <p:cNvSpPr/>
            <p:nvPr/>
          </p:nvSpPr>
          <p:spPr>
            <a:xfrm flipV="1">
              <a:off x="1838482" y="1107674"/>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Isosceles Triangle 8"/>
            <p:cNvSpPr/>
            <p:nvPr/>
          </p:nvSpPr>
          <p:spPr>
            <a:xfrm rot="10800000" flipV="1">
              <a:off x="2024409" y="1107674"/>
              <a:ext cx="189307" cy="16319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1" name="Rectangle 10"/>
          <p:cNvSpPr/>
          <p:nvPr/>
        </p:nvSpPr>
        <p:spPr>
          <a:xfrm>
            <a:off x="0" y="0"/>
            <a:ext cx="1079500" cy="111760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p:cNvPicPr>
            <a:picLocks noGrp="1" noChangeAspect="1"/>
          </p:cNvPicPr>
          <p:nvPr>
            <p:ph type="pic" sz="quarter" idx="14"/>
          </p:nvPr>
        </p:nvPicPr>
        <p:blipFill>
          <a:blip r:embed="rId3"/>
          <a:srcRect l="15113" r="15113"/>
          <a:stretch>
            <a:fillRect/>
          </a:stretch>
        </p:blipFill>
        <p:spPr>
          <a:prstGeom prst="rect">
            <a:avLst/>
          </a:prstGeom>
        </p:spPr>
      </p:pic>
    </p:spTree>
    <p:extLst>
      <p:ext uri="{BB962C8B-B14F-4D97-AF65-F5344CB8AC3E}">
        <p14:creationId xmlns:p14="http://schemas.microsoft.com/office/powerpoint/2010/main" val="2362569717"/>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0071279" y="0"/>
            <a:ext cx="2120721"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6256991" y="386368"/>
            <a:ext cx="2640168" cy="2539178"/>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 name="TextBox 8"/>
          <p:cNvSpPr txBox="1"/>
          <p:nvPr/>
        </p:nvSpPr>
        <p:spPr>
          <a:xfrm>
            <a:off x="1258346" y="3897629"/>
            <a:ext cx="3826891" cy="1074590"/>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10" name="TextBox 9"/>
          <p:cNvSpPr txBox="1"/>
          <p:nvPr/>
        </p:nvSpPr>
        <p:spPr>
          <a:xfrm>
            <a:off x="1258346" y="2297561"/>
            <a:ext cx="3429529" cy="1569660"/>
          </a:xfrm>
          <a:prstGeom prst="rect">
            <a:avLst/>
          </a:prstGeom>
          <a:noFill/>
        </p:spPr>
        <p:txBody>
          <a:bodyPr wrap="none" rtlCol="0">
            <a:spAutoFit/>
          </a:bodyPr>
          <a:lstStyle/>
          <a:p>
            <a:r>
              <a:rPr lang="id-ID" sz="4800" b="1" dirty="0" smtClean="0">
                <a:solidFill>
                  <a:schemeClr val="tx1">
                    <a:lumMod val="85000"/>
                    <a:lumOff val="15000"/>
                  </a:schemeClr>
                </a:solidFill>
                <a:latin typeface="Lato" panose="020F0502020204030203" pitchFamily="34" charset="0"/>
              </a:rPr>
              <a:t>Powerpoint</a:t>
            </a:r>
          </a:p>
          <a:p>
            <a:r>
              <a:rPr lang="id-ID" sz="4800" b="1" dirty="0" smtClean="0">
                <a:solidFill>
                  <a:schemeClr val="tx1">
                    <a:lumMod val="85000"/>
                    <a:lumOff val="15000"/>
                  </a:schemeClr>
                </a:solidFill>
                <a:latin typeface="Lato" panose="020F0502020204030203" pitchFamily="34" charset="0"/>
              </a:rPr>
              <a:t>Templates</a:t>
            </a:r>
            <a:endParaRPr lang="id-ID" sz="3600" b="1" dirty="0">
              <a:solidFill>
                <a:schemeClr val="tx1">
                  <a:lumMod val="85000"/>
                  <a:lumOff val="15000"/>
                </a:schemeClr>
              </a:solidFill>
              <a:latin typeface="Lato" panose="020F0502020204030203" pitchFamily="34" charset="0"/>
            </a:endParaRPr>
          </a:p>
        </p:txBody>
      </p:sp>
      <p:grpSp>
        <p:nvGrpSpPr>
          <p:cNvPr id="2" name="Group 1"/>
          <p:cNvGrpSpPr/>
          <p:nvPr/>
        </p:nvGrpSpPr>
        <p:grpSpPr>
          <a:xfrm>
            <a:off x="1400114" y="1977274"/>
            <a:ext cx="375234" cy="163196"/>
            <a:chOff x="1490753" y="1043280"/>
            <a:chExt cx="375234" cy="163196"/>
          </a:xfrm>
        </p:grpSpPr>
        <p:sp>
          <p:nvSpPr>
            <p:cNvPr id="11" name="Isosceles Triangle 10"/>
            <p:cNvSpPr/>
            <p:nvPr/>
          </p:nvSpPr>
          <p:spPr>
            <a:xfrm flipV="1">
              <a:off x="1490753" y="1043280"/>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Isosceles Triangle 11"/>
            <p:cNvSpPr/>
            <p:nvPr/>
          </p:nvSpPr>
          <p:spPr>
            <a:xfrm rot="10800000" flipV="1">
              <a:off x="1676680" y="1043280"/>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6" name="TextBox 15"/>
          <p:cNvSpPr txBox="1"/>
          <p:nvPr/>
        </p:nvSpPr>
        <p:spPr>
          <a:xfrm>
            <a:off x="6668096" y="1029373"/>
            <a:ext cx="1928665" cy="1200329"/>
          </a:xfrm>
          <a:prstGeom prst="rect">
            <a:avLst/>
          </a:prstGeom>
          <a:noFill/>
        </p:spPr>
        <p:txBody>
          <a:bodyPr wrap="square" rtlCol="0">
            <a:spAutoFit/>
          </a:bodyPr>
          <a:lstStyle/>
          <a:p>
            <a:r>
              <a:rPr lang="id-ID" sz="2400" b="1" dirty="0" smtClean="0">
                <a:solidFill>
                  <a:schemeClr val="bg1"/>
                </a:solidFill>
                <a:latin typeface="Lato" panose="020F0502020204030203" pitchFamily="34" charset="0"/>
              </a:rPr>
              <a:t>Make Your Designs</a:t>
            </a:r>
          </a:p>
          <a:p>
            <a:r>
              <a:rPr lang="id-ID" sz="2400" b="1" dirty="0" smtClean="0">
                <a:solidFill>
                  <a:schemeClr val="bg1"/>
                </a:solidFill>
                <a:latin typeface="Lato" panose="020F0502020204030203" pitchFamily="34" charset="0"/>
              </a:rPr>
              <a:t>Great Again</a:t>
            </a:r>
            <a:endParaRPr lang="id-ID" sz="1600" b="1" dirty="0">
              <a:solidFill>
                <a:schemeClr val="bg1"/>
              </a:solidFill>
              <a:latin typeface="Lato" panose="020F0502020204030203" pitchFamily="34" charset="0"/>
            </a:endParaRPr>
          </a:p>
        </p:txBody>
      </p:sp>
      <p:pic>
        <p:nvPicPr>
          <p:cNvPr id="15" name="Picture Placeholder 1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979" b="3979"/>
          <a:stretch>
            <a:fillRect/>
          </a:stretch>
        </p:blipFill>
        <p:spPr>
          <a:xfrm>
            <a:off x="6259513" y="3025775"/>
            <a:ext cx="2640012" cy="3644900"/>
          </a:xfrm>
        </p:spPr>
      </p:pic>
      <p:pic>
        <p:nvPicPr>
          <p:cNvPr id="14" name="Picture Placeholder 1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713" r="1713"/>
          <a:stretch>
            <a:fillRect/>
          </a:stretch>
        </p:blipFill>
        <p:spPr/>
      </p:pic>
      <p:pic>
        <p:nvPicPr>
          <p:cNvPr id="17" name="Picture Placeholder 16"/>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5308" r="15308"/>
          <a:stretch>
            <a:fillRect/>
          </a:stretch>
        </p:blipFill>
        <p:spPr/>
      </p:pic>
    </p:spTree>
    <p:extLst>
      <p:ext uri="{BB962C8B-B14F-4D97-AF65-F5344CB8AC3E}">
        <p14:creationId xmlns:p14="http://schemas.microsoft.com/office/powerpoint/2010/main" val="3580347144"/>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10071279" y="0"/>
            <a:ext cx="2120721"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1298237" y="1857648"/>
            <a:ext cx="379413" cy="292100"/>
            <a:chOff x="2476500" y="3505200"/>
            <a:chExt cx="379413" cy="292100"/>
          </a:xfrm>
          <a:solidFill>
            <a:schemeClr val="tx1">
              <a:lumMod val="85000"/>
              <a:lumOff val="15000"/>
            </a:schemeClr>
          </a:solidFill>
        </p:grpSpPr>
        <p:sp>
          <p:nvSpPr>
            <p:cNvPr id="6"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6977859" y="1900808"/>
            <a:ext cx="298450" cy="373063"/>
            <a:chOff x="10180638" y="3443288"/>
            <a:chExt cx="298450" cy="373063"/>
          </a:xfrm>
          <a:solidFill>
            <a:schemeClr val="tx1">
              <a:lumMod val="85000"/>
              <a:lumOff val="15000"/>
            </a:schemeClr>
          </a:solidFill>
        </p:grpSpPr>
        <p:sp>
          <p:nvSpPr>
            <p:cNvPr id="10" name="Freeform 165"/>
            <p:cNvSpPr>
              <a:spLocks noEditPoints="1"/>
            </p:cNvSpPr>
            <p:nvPr/>
          </p:nvSpPr>
          <p:spPr bwMode="auto">
            <a:xfrm>
              <a:off x="10180638" y="3443288"/>
              <a:ext cx="298450" cy="373063"/>
            </a:xfrm>
            <a:custGeom>
              <a:avLst/>
              <a:gdLst>
                <a:gd name="T0" fmla="*/ 1071 w 2639"/>
                <a:gd name="T1" fmla="*/ 213 h 3292"/>
                <a:gd name="T2" fmla="*/ 771 w 2639"/>
                <a:gd name="T3" fmla="*/ 328 h 3292"/>
                <a:gd name="T4" fmla="*/ 519 w 2639"/>
                <a:gd name="T5" fmla="*/ 519 h 3292"/>
                <a:gd name="T6" fmla="*/ 328 w 2639"/>
                <a:gd name="T7" fmla="*/ 771 h 3292"/>
                <a:gd name="T8" fmla="*/ 214 w 2639"/>
                <a:gd name="T9" fmla="*/ 1071 h 3292"/>
                <a:gd name="T10" fmla="*/ 189 w 2639"/>
                <a:gd name="T11" fmla="*/ 1392 h 3292"/>
                <a:gd name="T12" fmla="*/ 208 w 2639"/>
                <a:gd name="T13" fmla="*/ 1538 h 3292"/>
                <a:gd name="T14" fmla="*/ 214 w 2639"/>
                <a:gd name="T15" fmla="*/ 1569 h 3292"/>
                <a:gd name="T16" fmla="*/ 291 w 2639"/>
                <a:gd name="T17" fmla="*/ 1795 h 3292"/>
                <a:gd name="T18" fmla="*/ 316 w 2639"/>
                <a:gd name="T19" fmla="*/ 1854 h 3292"/>
                <a:gd name="T20" fmla="*/ 450 w 2639"/>
                <a:gd name="T21" fmla="*/ 2107 h 3292"/>
                <a:gd name="T22" fmla="*/ 652 w 2639"/>
                <a:gd name="T23" fmla="*/ 2401 h 3292"/>
                <a:gd name="T24" fmla="*/ 937 w 2639"/>
                <a:gd name="T25" fmla="*/ 2728 h 3292"/>
                <a:gd name="T26" fmla="*/ 1318 w 2639"/>
                <a:gd name="T27" fmla="*/ 3079 h 3292"/>
                <a:gd name="T28" fmla="*/ 1701 w 2639"/>
                <a:gd name="T29" fmla="*/ 2728 h 3292"/>
                <a:gd name="T30" fmla="*/ 1985 w 2639"/>
                <a:gd name="T31" fmla="*/ 2401 h 3292"/>
                <a:gd name="T32" fmla="*/ 2188 w 2639"/>
                <a:gd name="T33" fmla="*/ 2107 h 3292"/>
                <a:gd name="T34" fmla="*/ 2321 w 2639"/>
                <a:gd name="T35" fmla="*/ 1854 h 3292"/>
                <a:gd name="T36" fmla="*/ 2347 w 2639"/>
                <a:gd name="T37" fmla="*/ 1795 h 3292"/>
                <a:gd name="T38" fmla="*/ 2424 w 2639"/>
                <a:gd name="T39" fmla="*/ 1569 h 3292"/>
                <a:gd name="T40" fmla="*/ 2430 w 2639"/>
                <a:gd name="T41" fmla="*/ 1537 h 3292"/>
                <a:gd name="T42" fmla="*/ 2451 w 2639"/>
                <a:gd name="T43" fmla="*/ 1320 h 3292"/>
                <a:gd name="T44" fmla="*/ 2403 w 2639"/>
                <a:gd name="T45" fmla="*/ 992 h 3292"/>
                <a:gd name="T46" fmla="*/ 2269 w 2639"/>
                <a:gd name="T47" fmla="*/ 703 h 3292"/>
                <a:gd name="T48" fmla="*/ 2061 w 2639"/>
                <a:gd name="T49" fmla="*/ 465 h 3292"/>
                <a:gd name="T50" fmla="*/ 1796 w 2639"/>
                <a:gd name="T51" fmla="*/ 291 h 3292"/>
                <a:gd name="T52" fmla="*/ 1486 w 2639"/>
                <a:gd name="T53" fmla="*/ 198 h 3292"/>
                <a:gd name="T54" fmla="*/ 1409 w 2639"/>
                <a:gd name="T55" fmla="*/ 3 h 3292"/>
                <a:gd name="T56" fmla="*/ 1752 w 2639"/>
                <a:gd name="T57" fmla="*/ 73 h 3292"/>
                <a:gd name="T58" fmla="*/ 2056 w 2639"/>
                <a:gd name="T59" fmla="*/ 226 h 3292"/>
                <a:gd name="T60" fmla="*/ 2309 w 2639"/>
                <a:gd name="T61" fmla="*/ 449 h 3292"/>
                <a:gd name="T62" fmla="*/ 2498 w 2639"/>
                <a:gd name="T63" fmla="*/ 729 h 3292"/>
                <a:gd name="T64" fmla="*/ 2611 w 2639"/>
                <a:gd name="T65" fmla="*/ 1054 h 3292"/>
                <a:gd name="T66" fmla="*/ 2636 w 2639"/>
                <a:gd name="T67" fmla="*/ 1403 h 3292"/>
                <a:gd name="T68" fmla="*/ 2613 w 2639"/>
                <a:gd name="T69" fmla="*/ 1582 h 3292"/>
                <a:gd name="T70" fmla="*/ 2569 w 2639"/>
                <a:gd name="T71" fmla="*/ 1744 h 3292"/>
                <a:gd name="T72" fmla="*/ 2464 w 2639"/>
                <a:gd name="T73" fmla="*/ 1990 h 3292"/>
                <a:gd name="T74" fmla="*/ 2312 w 2639"/>
                <a:gd name="T75" fmla="*/ 2262 h 3292"/>
                <a:gd name="T76" fmla="*/ 2089 w 2639"/>
                <a:gd name="T77" fmla="*/ 2571 h 3292"/>
                <a:gd name="T78" fmla="*/ 1782 w 2639"/>
                <a:gd name="T79" fmla="*/ 2912 h 3292"/>
                <a:gd name="T80" fmla="*/ 1379 w 2639"/>
                <a:gd name="T81" fmla="*/ 3272 h 3292"/>
                <a:gd name="T82" fmla="*/ 1298 w 2639"/>
                <a:gd name="T83" fmla="*/ 3290 h 3292"/>
                <a:gd name="T84" fmla="*/ 1046 w 2639"/>
                <a:gd name="T85" fmla="*/ 3090 h 3292"/>
                <a:gd name="T86" fmla="*/ 692 w 2639"/>
                <a:gd name="T87" fmla="*/ 2738 h 3292"/>
                <a:gd name="T88" fmla="*/ 429 w 2639"/>
                <a:gd name="T89" fmla="*/ 2412 h 3292"/>
                <a:gd name="T90" fmla="*/ 243 w 2639"/>
                <a:gd name="T91" fmla="*/ 2121 h 3292"/>
                <a:gd name="T92" fmla="*/ 121 w 2639"/>
                <a:gd name="T93" fmla="*/ 1872 h 3292"/>
                <a:gd name="T94" fmla="*/ 33 w 2639"/>
                <a:gd name="T95" fmla="*/ 1612 h 3292"/>
                <a:gd name="T96" fmla="*/ 24 w 2639"/>
                <a:gd name="T97" fmla="*/ 1568 h 3292"/>
                <a:gd name="T98" fmla="*/ 3 w 2639"/>
                <a:gd name="T99" fmla="*/ 1229 h 3292"/>
                <a:gd name="T100" fmla="*/ 73 w 2639"/>
                <a:gd name="T101" fmla="*/ 887 h 3292"/>
                <a:gd name="T102" fmla="*/ 226 w 2639"/>
                <a:gd name="T103" fmla="*/ 583 h 3292"/>
                <a:gd name="T104" fmla="*/ 448 w 2639"/>
                <a:gd name="T105" fmla="*/ 329 h 3292"/>
                <a:gd name="T106" fmla="*/ 728 w 2639"/>
                <a:gd name="T107" fmla="*/ 140 h 3292"/>
                <a:gd name="T108" fmla="*/ 1053 w 2639"/>
                <a:gd name="T109" fmla="*/ 27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9" h="3292">
                  <a:moveTo>
                    <a:pt x="1318" y="186"/>
                  </a:moveTo>
                  <a:lnTo>
                    <a:pt x="1234" y="189"/>
                  </a:lnTo>
                  <a:lnTo>
                    <a:pt x="1151" y="198"/>
                  </a:lnTo>
                  <a:lnTo>
                    <a:pt x="1071" y="213"/>
                  </a:lnTo>
                  <a:lnTo>
                    <a:pt x="992" y="234"/>
                  </a:lnTo>
                  <a:lnTo>
                    <a:pt x="916" y="260"/>
                  </a:lnTo>
                  <a:lnTo>
                    <a:pt x="842" y="291"/>
                  </a:lnTo>
                  <a:lnTo>
                    <a:pt x="771" y="328"/>
                  </a:lnTo>
                  <a:lnTo>
                    <a:pt x="703" y="369"/>
                  </a:lnTo>
                  <a:lnTo>
                    <a:pt x="638" y="415"/>
                  </a:lnTo>
                  <a:lnTo>
                    <a:pt x="576" y="465"/>
                  </a:lnTo>
                  <a:lnTo>
                    <a:pt x="519" y="519"/>
                  </a:lnTo>
                  <a:lnTo>
                    <a:pt x="465" y="577"/>
                  </a:lnTo>
                  <a:lnTo>
                    <a:pt x="415" y="638"/>
                  </a:lnTo>
                  <a:lnTo>
                    <a:pt x="369" y="703"/>
                  </a:lnTo>
                  <a:lnTo>
                    <a:pt x="328" y="771"/>
                  </a:lnTo>
                  <a:lnTo>
                    <a:pt x="292" y="842"/>
                  </a:lnTo>
                  <a:lnTo>
                    <a:pt x="261" y="916"/>
                  </a:lnTo>
                  <a:lnTo>
                    <a:pt x="235" y="992"/>
                  </a:lnTo>
                  <a:lnTo>
                    <a:pt x="214" y="1071"/>
                  </a:lnTo>
                  <a:lnTo>
                    <a:pt x="199" y="1152"/>
                  </a:lnTo>
                  <a:lnTo>
                    <a:pt x="190" y="1234"/>
                  </a:lnTo>
                  <a:lnTo>
                    <a:pt x="187" y="1320"/>
                  </a:lnTo>
                  <a:lnTo>
                    <a:pt x="189" y="1392"/>
                  </a:lnTo>
                  <a:lnTo>
                    <a:pt x="196" y="1464"/>
                  </a:lnTo>
                  <a:lnTo>
                    <a:pt x="207" y="1535"/>
                  </a:lnTo>
                  <a:lnTo>
                    <a:pt x="207" y="1537"/>
                  </a:lnTo>
                  <a:lnTo>
                    <a:pt x="208" y="1538"/>
                  </a:lnTo>
                  <a:lnTo>
                    <a:pt x="208" y="1540"/>
                  </a:lnTo>
                  <a:lnTo>
                    <a:pt x="209" y="1545"/>
                  </a:lnTo>
                  <a:lnTo>
                    <a:pt x="211" y="1555"/>
                  </a:lnTo>
                  <a:lnTo>
                    <a:pt x="214" y="1569"/>
                  </a:lnTo>
                  <a:lnTo>
                    <a:pt x="214" y="1571"/>
                  </a:lnTo>
                  <a:lnTo>
                    <a:pt x="235" y="1647"/>
                  </a:lnTo>
                  <a:lnTo>
                    <a:pt x="260" y="1722"/>
                  </a:lnTo>
                  <a:lnTo>
                    <a:pt x="291" y="1795"/>
                  </a:lnTo>
                  <a:lnTo>
                    <a:pt x="291" y="1796"/>
                  </a:lnTo>
                  <a:lnTo>
                    <a:pt x="291" y="1797"/>
                  </a:lnTo>
                  <a:lnTo>
                    <a:pt x="292" y="1798"/>
                  </a:lnTo>
                  <a:lnTo>
                    <a:pt x="316" y="1854"/>
                  </a:lnTo>
                  <a:lnTo>
                    <a:pt x="344" y="1912"/>
                  </a:lnTo>
                  <a:lnTo>
                    <a:pt x="376" y="1974"/>
                  </a:lnTo>
                  <a:lnTo>
                    <a:pt x="411" y="2039"/>
                  </a:lnTo>
                  <a:lnTo>
                    <a:pt x="450" y="2107"/>
                  </a:lnTo>
                  <a:lnTo>
                    <a:pt x="494" y="2177"/>
                  </a:lnTo>
                  <a:lnTo>
                    <a:pt x="542" y="2250"/>
                  </a:lnTo>
                  <a:lnTo>
                    <a:pt x="595" y="2325"/>
                  </a:lnTo>
                  <a:lnTo>
                    <a:pt x="652" y="2401"/>
                  </a:lnTo>
                  <a:lnTo>
                    <a:pt x="715" y="2481"/>
                  </a:lnTo>
                  <a:lnTo>
                    <a:pt x="784" y="2561"/>
                  </a:lnTo>
                  <a:lnTo>
                    <a:pt x="858" y="2644"/>
                  </a:lnTo>
                  <a:lnTo>
                    <a:pt x="937" y="2728"/>
                  </a:lnTo>
                  <a:lnTo>
                    <a:pt x="1023" y="2814"/>
                  </a:lnTo>
                  <a:lnTo>
                    <a:pt x="1115" y="2902"/>
                  </a:lnTo>
                  <a:lnTo>
                    <a:pt x="1213" y="2990"/>
                  </a:lnTo>
                  <a:lnTo>
                    <a:pt x="1318" y="3079"/>
                  </a:lnTo>
                  <a:lnTo>
                    <a:pt x="1424" y="2990"/>
                  </a:lnTo>
                  <a:lnTo>
                    <a:pt x="1523" y="2902"/>
                  </a:lnTo>
                  <a:lnTo>
                    <a:pt x="1615" y="2814"/>
                  </a:lnTo>
                  <a:lnTo>
                    <a:pt x="1701" y="2728"/>
                  </a:lnTo>
                  <a:lnTo>
                    <a:pt x="1780" y="2644"/>
                  </a:lnTo>
                  <a:lnTo>
                    <a:pt x="1854" y="2561"/>
                  </a:lnTo>
                  <a:lnTo>
                    <a:pt x="1922" y="2481"/>
                  </a:lnTo>
                  <a:lnTo>
                    <a:pt x="1985" y="2401"/>
                  </a:lnTo>
                  <a:lnTo>
                    <a:pt x="2043" y="2325"/>
                  </a:lnTo>
                  <a:lnTo>
                    <a:pt x="2096" y="2250"/>
                  </a:lnTo>
                  <a:lnTo>
                    <a:pt x="2144" y="2177"/>
                  </a:lnTo>
                  <a:lnTo>
                    <a:pt x="2188" y="2107"/>
                  </a:lnTo>
                  <a:lnTo>
                    <a:pt x="2227" y="2039"/>
                  </a:lnTo>
                  <a:lnTo>
                    <a:pt x="2262" y="1974"/>
                  </a:lnTo>
                  <a:lnTo>
                    <a:pt x="2294" y="1912"/>
                  </a:lnTo>
                  <a:lnTo>
                    <a:pt x="2321" y="1854"/>
                  </a:lnTo>
                  <a:lnTo>
                    <a:pt x="2346" y="1798"/>
                  </a:lnTo>
                  <a:lnTo>
                    <a:pt x="2346" y="1797"/>
                  </a:lnTo>
                  <a:lnTo>
                    <a:pt x="2347" y="1796"/>
                  </a:lnTo>
                  <a:lnTo>
                    <a:pt x="2347" y="1795"/>
                  </a:lnTo>
                  <a:lnTo>
                    <a:pt x="2378" y="1722"/>
                  </a:lnTo>
                  <a:lnTo>
                    <a:pt x="2404" y="1647"/>
                  </a:lnTo>
                  <a:lnTo>
                    <a:pt x="2424" y="1571"/>
                  </a:lnTo>
                  <a:lnTo>
                    <a:pt x="2424" y="1569"/>
                  </a:lnTo>
                  <a:lnTo>
                    <a:pt x="2427" y="1555"/>
                  </a:lnTo>
                  <a:lnTo>
                    <a:pt x="2429" y="1545"/>
                  </a:lnTo>
                  <a:lnTo>
                    <a:pt x="2430" y="1540"/>
                  </a:lnTo>
                  <a:lnTo>
                    <a:pt x="2430" y="1537"/>
                  </a:lnTo>
                  <a:lnTo>
                    <a:pt x="2431" y="1535"/>
                  </a:lnTo>
                  <a:lnTo>
                    <a:pt x="2442" y="1465"/>
                  </a:lnTo>
                  <a:lnTo>
                    <a:pt x="2449" y="1392"/>
                  </a:lnTo>
                  <a:lnTo>
                    <a:pt x="2451" y="1320"/>
                  </a:lnTo>
                  <a:lnTo>
                    <a:pt x="2448" y="1234"/>
                  </a:lnTo>
                  <a:lnTo>
                    <a:pt x="2439" y="1152"/>
                  </a:lnTo>
                  <a:lnTo>
                    <a:pt x="2424" y="1071"/>
                  </a:lnTo>
                  <a:lnTo>
                    <a:pt x="2403" y="992"/>
                  </a:lnTo>
                  <a:lnTo>
                    <a:pt x="2377" y="916"/>
                  </a:lnTo>
                  <a:lnTo>
                    <a:pt x="2346" y="842"/>
                  </a:lnTo>
                  <a:lnTo>
                    <a:pt x="2310" y="771"/>
                  </a:lnTo>
                  <a:lnTo>
                    <a:pt x="2269" y="703"/>
                  </a:lnTo>
                  <a:lnTo>
                    <a:pt x="2223" y="638"/>
                  </a:lnTo>
                  <a:lnTo>
                    <a:pt x="2173" y="577"/>
                  </a:lnTo>
                  <a:lnTo>
                    <a:pt x="2119" y="519"/>
                  </a:lnTo>
                  <a:lnTo>
                    <a:pt x="2061" y="465"/>
                  </a:lnTo>
                  <a:lnTo>
                    <a:pt x="2000" y="415"/>
                  </a:lnTo>
                  <a:lnTo>
                    <a:pt x="1935" y="369"/>
                  </a:lnTo>
                  <a:lnTo>
                    <a:pt x="1867" y="328"/>
                  </a:lnTo>
                  <a:lnTo>
                    <a:pt x="1796" y="291"/>
                  </a:lnTo>
                  <a:lnTo>
                    <a:pt x="1722" y="260"/>
                  </a:lnTo>
                  <a:lnTo>
                    <a:pt x="1646" y="234"/>
                  </a:lnTo>
                  <a:lnTo>
                    <a:pt x="1567" y="213"/>
                  </a:lnTo>
                  <a:lnTo>
                    <a:pt x="1486" y="198"/>
                  </a:lnTo>
                  <a:lnTo>
                    <a:pt x="1404" y="189"/>
                  </a:lnTo>
                  <a:lnTo>
                    <a:pt x="1318" y="186"/>
                  </a:lnTo>
                  <a:close/>
                  <a:moveTo>
                    <a:pt x="1318" y="0"/>
                  </a:moveTo>
                  <a:lnTo>
                    <a:pt x="1409" y="3"/>
                  </a:lnTo>
                  <a:lnTo>
                    <a:pt x="1498" y="13"/>
                  </a:lnTo>
                  <a:lnTo>
                    <a:pt x="1585" y="27"/>
                  </a:lnTo>
                  <a:lnTo>
                    <a:pt x="1669" y="48"/>
                  </a:lnTo>
                  <a:lnTo>
                    <a:pt x="1752" y="73"/>
                  </a:lnTo>
                  <a:lnTo>
                    <a:pt x="1832" y="104"/>
                  </a:lnTo>
                  <a:lnTo>
                    <a:pt x="1909" y="140"/>
                  </a:lnTo>
                  <a:lnTo>
                    <a:pt x="1984" y="181"/>
                  </a:lnTo>
                  <a:lnTo>
                    <a:pt x="2056" y="226"/>
                  </a:lnTo>
                  <a:lnTo>
                    <a:pt x="2124" y="275"/>
                  </a:lnTo>
                  <a:lnTo>
                    <a:pt x="2189" y="329"/>
                  </a:lnTo>
                  <a:lnTo>
                    <a:pt x="2251" y="387"/>
                  </a:lnTo>
                  <a:lnTo>
                    <a:pt x="2309" y="449"/>
                  </a:lnTo>
                  <a:lnTo>
                    <a:pt x="2363" y="515"/>
                  </a:lnTo>
                  <a:lnTo>
                    <a:pt x="2412" y="583"/>
                  </a:lnTo>
                  <a:lnTo>
                    <a:pt x="2457" y="655"/>
                  </a:lnTo>
                  <a:lnTo>
                    <a:pt x="2498" y="729"/>
                  </a:lnTo>
                  <a:lnTo>
                    <a:pt x="2534" y="807"/>
                  </a:lnTo>
                  <a:lnTo>
                    <a:pt x="2565" y="887"/>
                  </a:lnTo>
                  <a:lnTo>
                    <a:pt x="2591" y="969"/>
                  </a:lnTo>
                  <a:lnTo>
                    <a:pt x="2611" y="1054"/>
                  </a:lnTo>
                  <a:lnTo>
                    <a:pt x="2626" y="1141"/>
                  </a:lnTo>
                  <a:lnTo>
                    <a:pt x="2635" y="1229"/>
                  </a:lnTo>
                  <a:lnTo>
                    <a:pt x="2639" y="1320"/>
                  </a:lnTo>
                  <a:lnTo>
                    <a:pt x="2636" y="1403"/>
                  </a:lnTo>
                  <a:lnTo>
                    <a:pt x="2628" y="1486"/>
                  </a:lnTo>
                  <a:lnTo>
                    <a:pt x="2615" y="1568"/>
                  </a:lnTo>
                  <a:lnTo>
                    <a:pt x="2614" y="1573"/>
                  </a:lnTo>
                  <a:lnTo>
                    <a:pt x="2613" y="1582"/>
                  </a:lnTo>
                  <a:lnTo>
                    <a:pt x="2610" y="1595"/>
                  </a:lnTo>
                  <a:lnTo>
                    <a:pt x="2606" y="1612"/>
                  </a:lnTo>
                  <a:lnTo>
                    <a:pt x="2589" y="1679"/>
                  </a:lnTo>
                  <a:lnTo>
                    <a:pt x="2569" y="1744"/>
                  </a:lnTo>
                  <a:lnTo>
                    <a:pt x="2545" y="1809"/>
                  </a:lnTo>
                  <a:lnTo>
                    <a:pt x="2518" y="1872"/>
                  </a:lnTo>
                  <a:lnTo>
                    <a:pt x="2493" y="1929"/>
                  </a:lnTo>
                  <a:lnTo>
                    <a:pt x="2464" y="1990"/>
                  </a:lnTo>
                  <a:lnTo>
                    <a:pt x="2432" y="2053"/>
                  </a:lnTo>
                  <a:lnTo>
                    <a:pt x="2396" y="2121"/>
                  </a:lnTo>
                  <a:lnTo>
                    <a:pt x="2356" y="2190"/>
                  </a:lnTo>
                  <a:lnTo>
                    <a:pt x="2312" y="2262"/>
                  </a:lnTo>
                  <a:lnTo>
                    <a:pt x="2263" y="2336"/>
                  </a:lnTo>
                  <a:lnTo>
                    <a:pt x="2210" y="2412"/>
                  </a:lnTo>
                  <a:lnTo>
                    <a:pt x="2152" y="2491"/>
                  </a:lnTo>
                  <a:lnTo>
                    <a:pt x="2089" y="2571"/>
                  </a:lnTo>
                  <a:lnTo>
                    <a:pt x="2020" y="2654"/>
                  </a:lnTo>
                  <a:lnTo>
                    <a:pt x="1947" y="2738"/>
                  </a:lnTo>
                  <a:lnTo>
                    <a:pt x="1867" y="2824"/>
                  </a:lnTo>
                  <a:lnTo>
                    <a:pt x="1782" y="2912"/>
                  </a:lnTo>
                  <a:lnTo>
                    <a:pt x="1691" y="3000"/>
                  </a:lnTo>
                  <a:lnTo>
                    <a:pt x="1593" y="3090"/>
                  </a:lnTo>
                  <a:lnTo>
                    <a:pt x="1489" y="3180"/>
                  </a:lnTo>
                  <a:lnTo>
                    <a:pt x="1379" y="3272"/>
                  </a:lnTo>
                  <a:lnTo>
                    <a:pt x="1360" y="3283"/>
                  </a:lnTo>
                  <a:lnTo>
                    <a:pt x="1341" y="3290"/>
                  </a:lnTo>
                  <a:lnTo>
                    <a:pt x="1319" y="3292"/>
                  </a:lnTo>
                  <a:lnTo>
                    <a:pt x="1298" y="3290"/>
                  </a:lnTo>
                  <a:lnTo>
                    <a:pt x="1279" y="3283"/>
                  </a:lnTo>
                  <a:lnTo>
                    <a:pt x="1260" y="3272"/>
                  </a:lnTo>
                  <a:lnTo>
                    <a:pt x="1150" y="3180"/>
                  </a:lnTo>
                  <a:lnTo>
                    <a:pt x="1046" y="3090"/>
                  </a:lnTo>
                  <a:lnTo>
                    <a:pt x="948" y="3000"/>
                  </a:lnTo>
                  <a:lnTo>
                    <a:pt x="857" y="2912"/>
                  </a:lnTo>
                  <a:lnTo>
                    <a:pt x="771" y="2824"/>
                  </a:lnTo>
                  <a:lnTo>
                    <a:pt x="692" y="2738"/>
                  </a:lnTo>
                  <a:lnTo>
                    <a:pt x="618" y="2654"/>
                  </a:lnTo>
                  <a:lnTo>
                    <a:pt x="550" y="2571"/>
                  </a:lnTo>
                  <a:lnTo>
                    <a:pt x="487" y="2491"/>
                  </a:lnTo>
                  <a:lnTo>
                    <a:pt x="429" y="2412"/>
                  </a:lnTo>
                  <a:lnTo>
                    <a:pt x="376" y="2336"/>
                  </a:lnTo>
                  <a:lnTo>
                    <a:pt x="327" y="2262"/>
                  </a:lnTo>
                  <a:lnTo>
                    <a:pt x="283" y="2190"/>
                  </a:lnTo>
                  <a:lnTo>
                    <a:pt x="243" y="2121"/>
                  </a:lnTo>
                  <a:lnTo>
                    <a:pt x="207" y="2053"/>
                  </a:lnTo>
                  <a:lnTo>
                    <a:pt x="175" y="1990"/>
                  </a:lnTo>
                  <a:lnTo>
                    <a:pt x="146" y="1929"/>
                  </a:lnTo>
                  <a:lnTo>
                    <a:pt x="121" y="1872"/>
                  </a:lnTo>
                  <a:lnTo>
                    <a:pt x="94" y="1809"/>
                  </a:lnTo>
                  <a:lnTo>
                    <a:pt x="70" y="1744"/>
                  </a:lnTo>
                  <a:lnTo>
                    <a:pt x="50" y="1678"/>
                  </a:lnTo>
                  <a:lnTo>
                    <a:pt x="33" y="1612"/>
                  </a:lnTo>
                  <a:lnTo>
                    <a:pt x="29" y="1595"/>
                  </a:lnTo>
                  <a:lnTo>
                    <a:pt x="27" y="1582"/>
                  </a:lnTo>
                  <a:lnTo>
                    <a:pt x="25" y="1573"/>
                  </a:lnTo>
                  <a:lnTo>
                    <a:pt x="24" y="1568"/>
                  </a:lnTo>
                  <a:lnTo>
                    <a:pt x="11" y="1486"/>
                  </a:lnTo>
                  <a:lnTo>
                    <a:pt x="3" y="1403"/>
                  </a:lnTo>
                  <a:lnTo>
                    <a:pt x="0" y="1320"/>
                  </a:lnTo>
                  <a:lnTo>
                    <a:pt x="3" y="1229"/>
                  </a:lnTo>
                  <a:lnTo>
                    <a:pt x="12" y="1141"/>
                  </a:lnTo>
                  <a:lnTo>
                    <a:pt x="27" y="1054"/>
                  </a:lnTo>
                  <a:lnTo>
                    <a:pt x="48" y="969"/>
                  </a:lnTo>
                  <a:lnTo>
                    <a:pt x="73" y="887"/>
                  </a:lnTo>
                  <a:lnTo>
                    <a:pt x="104" y="807"/>
                  </a:lnTo>
                  <a:lnTo>
                    <a:pt x="140" y="729"/>
                  </a:lnTo>
                  <a:lnTo>
                    <a:pt x="181" y="655"/>
                  </a:lnTo>
                  <a:lnTo>
                    <a:pt x="226" y="583"/>
                  </a:lnTo>
                  <a:lnTo>
                    <a:pt x="275" y="515"/>
                  </a:lnTo>
                  <a:lnTo>
                    <a:pt x="329" y="449"/>
                  </a:lnTo>
                  <a:lnTo>
                    <a:pt x="387" y="387"/>
                  </a:lnTo>
                  <a:lnTo>
                    <a:pt x="448" y="329"/>
                  </a:lnTo>
                  <a:lnTo>
                    <a:pt x="514" y="275"/>
                  </a:lnTo>
                  <a:lnTo>
                    <a:pt x="582" y="226"/>
                  </a:lnTo>
                  <a:lnTo>
                    <a:pt x="654" y="181"/>
                  </a:lnTo>
                  <a:lnTo>
                    <a:pt x="728" y="140"/>
                  </a:lnTo>
                  <a:lnTo>
                    <a:pt x="806" y="104"/>
                  </a:lnTo>
                  <a:lnTo>
                    <a:pt x="886" y="73"/>
                  </a:lnTo>
                  <a:lnTo>
                    <a:pt x="968" y="48"/>
                  </a:lnTo>
                  <a:lnTo>
                    <a:pt x="1053" y="27"/>
                  </a:lnTo>
                  <a:lnTo>
                    <a:pt x="1140" y="13"/>
                  </a:lnTo>
                  <a:lnTo>
                    <a:pt x="1228" y="3"/>
                  </a:lnTo>
                  <a:lnTo>
                    <a:pt x="13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66"/>
            <p:cNvSpPr>
              <a:spLocks noEditPoints="1"/>
            </p:cNvSpPr>
            <p:nvPr/>
          </p:nvSpPr>
          <p:spPr bwMode="auto">
            <a:xfrm>
              <a:off x="10234613" y="3500438"/>
              <a:ext cx="190500" cy="188913"/>
            </a:xfrm>
            <a:custGeom>
              <a:avLst/>
              <a:gdLst>
                <a:gd name="T0" fmla="*/ 713 w 1674"/>
                <a:gd name="T1" fmla="*/ 198 h 1676"/>
                <a:gd name="T2" fmla="*/ 543 w 1674"/>
                <a:gd name="T3" fmla="*/ 256 h 1676"/>
                <a:gd name="T4" fmla="*/ 398 w 1674"/>
                <a:gd name="T5" fmla="*/ 357 h 1676"/>
                <a:gd name="T6" fmla="*/ 285 w 1674"/>
                <a:gd name="T7" fmla="*/ 492 h 1676"/>
                <a:gd name="T8" fmla="*/ 212 w 1674"/>
                <a:gd name="T9" fmla="*/ 655 h 1676"/>
                <a:gd name="T10" fmla="*/ 186 w 1674"/>
                <a:gd name="T11" fmla="*/ 838 h 1676"/>
                <a:gd name="T12" fmla="*/ 212 w 1674"/>
                <a:gd name="T13" fmla="*/ 1020 h 1676"/>
                <a:gd name="T14" fmla="*/ 285 w 1674"/>
                <a:gd name="T15" fmla="*/ 1183 h 1676"/>
                <a:gd name="T16" fmla="*/ 398 w 1674"/>
                <a:gd name="T17" fmla="*/ 1318 h 1676"/>
                <a:gd name="T18" fmla="*/ 543 w 1674"/>
                <a:gd name="T19" fmla="*/ 1418 h 1676"/>
                <a:gd name="T20" fmla="*/ 713 w 1674"/>
                <a:gd name="T21" fmla="*/ 1477 h 1676"/>
                <a:gd name="T22" fmla="*/ 900 w 1674"/>
                <a:gd name="T23" fmla="*/ 1486 h 1676"/>
                <a:gd name="T24" fmla="*/ 1077 w 1674"/>
                <a:gd name="T25" fmla="*/ 1443 h 1676"/>
                <a:gd name="T26" fmla="*/ 1231 w 1674"/>
                <a:gd name="T27" fmla="*/ 1356 h 1676"/>
                <a:gd name="T28" fmla="*/ 1355 w 1674"/>
                <a:gd name="T29" fmla="*/ 1231 h 1676"/>
                <a:gd name="T30" fmla="*/ 1443 w 1674"/>
                <a:gd name="T31" fmla="*/ 1077 h 1676"/>
                <a:gd name="T32" fmla="*/ 1485 w 1674"/>
                <a:gd name="T33" fmla="*/ 900 h 1676"/>
                <a:gd name="T34" fmla="*/ 1476 w 1674"/>
                <a:gd name="T35" fmla="*/ 713 h 1676"/>
                <a:gd name="T36" fmla="*/ 1418 w 1674"/>
                <a:gd name="T37" fmla="*/ 544 h 1676"/>
                <a:gd name="T38" fmla="*/ 1317 w 1674"/>
                <a:gd name="T39" fmla="*/ 398 h 1676"/>
                <a:gd name="T40" fmla="*/ 1182 w 1674"/>
                <a:gd name="T41" fmla="*/ 285 h 1676"/>
                <a:gd name="T42" fmla="*/ 1020 w 1674"/>
                <a:gd name="T43" fmla="*/ 212 h 1676"/>
                <a:gd name="T44" fmla="*/ 836 w 1674"/>
                <a:gd name="T45" fmla="*/ 186 h 1676"/>
                <a:gd name="T46" fmla="*/ 980 w 1674"/>
                <a:gd name="T47" fmla="*/ 12 h 1676"/>
                <a:gd name="T48" fmla="*/ 1178 w 1674"/>
                <a:gd name="T49" fmla="*/ 73 h 1676"/>
                <a:gd name="T50" fmla="*/ 1353 w 1674"/>
                <a:gd name="T51" fmla="*/ 178 h 1676"/>
                <a:gd name="T52" fmla="*/ 1496 w 1674"/>
                <a:gd name="T53" fmla="*/ 321 h 1676"/>
                <a:gd name="T54" fmla="*/ 1601 w 1674"/>
                <a:gd name="T55" fmla="*/ 496 h 1676"/>
                <a:gd name="T56" fmla="*/ 1662 w 1674"/>
                <a:gd name="T57" fmla="*/ 694 h 1676"/>
                <a:gd name="T58" fmla="*/ 1671 w 1674"/>
                <a:gd name="T59" fmla="*/ 910 h 1676"/>
                <a:gd name="T60" fmla="*/ 1627 w 1674"/>
                <a:gd name="T61" fmla="*/ 1115 h 1676"/>
                <a:gd name="T62" fmla="*/ 1536 w 1674"/>
                <a:gd name="T63" fmla="*/ 1298 h 1676"/>
                <a:gd name="T64" fmla="*/ 1404 w 1674"/>
                <a:gd name="T65" fmla="*/ 1453 h 1676"/>
                <a:gd name="T66" fmla="*/ 1240 w 1674"/>
                <a:gd name="T67" fmla="*/ 1572 h 1676"/>
                <a:gd name="T68" fmla="*/ 1048 w 1674"/>
                <a:gd name="T69" fmla="*/ 1649 h 1676"/>
                <a:gd name="T70" fmla="*/ 836 w 1674"/>
                <a:gd name="T71" fmla="*/ 1676 h 1676"/>
                <a:gd name="T72" fmla="*/ 625 w 1674"/>
                <a:gd name="T73" fmla="*/ 1649 h 1676"/>
                <a:gd name="T74" fmla="*/ 434 w 1674"/>
                <a:gd name="T75" fmla="*/ 1572 h 1676"/>
                <a:gd name="T76" fmla="*/ 269 w 1674"/>
                <a:gd name="T77" fmla="*/ 1453 h 1676"/>
                <a:gd name="T78" fmla="*/ 138 w 1674"/>
                <a:gd name="T79" fmla="*/ 1298 h 1676"/>
                <a:gd name="T80" fmla="*/ 47 w 1674"/>
                <a:gd name="T81" fmla="*/ 1115 h 1676"/>
                <a:gd name="T82" fmla="*/ 3 w 1674"/>
                <a:gd name="T83" fmla="*/ 910 h 1676"/>
                <a:gd name="T84" fmla="*/ 12 w 1674"/>
                <a:gd name="T85" fmla="*/ 694 h 1676"/>
                <a:gd name="T86" fmla="*/ 72 w 1674"/>
                <a:gd name="T87" fmla="*/ 496 h 1676"/>
                <a:gd name="T88" fmla="*/ 178 w 1674"/>
                <a:gd name="T89" fmla="*/ 321 h 1676"/>
                <a:gd name="T90" fmla="*/ 321 w 1674"/>
                <a:gd name="T91" fmla="*/ 178 h 1676"/>
                <a:gd name="T92" fmla="*/ 495 w 1674"/>
                <a:gd name="T93" fmla="*/ 73 h 1676"/>
                <a:gd name="T94" fmla="*/ 694 w 1674"/>
                <a:gd name="T95" fmla="*/ 12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4" h="1676">
                  <a:moveTo>
                    <a:pt x="836" y="186"/>
                  </a:moveTo>
                  <a:lnTo>
                    <a:pt x="774" y="189"/>
                  </a:lnTo>
                  <a:lnTo>
                    <a:pt x="713" y="198"/>
                  </a:lnTo>
                  <a:lnTo>
                    <a:pt x="654" y="212"/>
                  </a:lnTo>
                  <a:lnTo>
                    <a:pt x="597" y="232"/>
                  </a:lnTo>
                  <a:lnTo>
                    <a:pt x="543" y="256"/>
                  </a:lnTo>
                  <a:lnTo>
                    <a:pt x="491" y="285"/>
                  </a:lnTo>
                  <a:lnTo>
                    <a:pt x="443" y="319"/>
                  </a:lnTo>
                  <a:lnTo>
                    <a:pt x="398" y="357"/>
                  </a:lnTo>
                  <a:lnTo>
                    <a:pt x="356" y="398"/>
                  </a:lnTo>
                  <a:lnTo>
                    <a:pt x="319" y="444"/>
                  </a:lnTo>
                  <a:lnTo>
                    <a:pt x="285" y="492"/>
                  </a:lnTo>
                  <a:lnTo>
                    <a:pt x="256" y="544"/>
                  </a:lnTo>
                  <a:lnTo>
                    <a:pt x="231" y="598"/>
                  </a:lnTo>
                  <a:lnTo>
                    <a:pt x="212" y="655"/>
                  </a:lnTo>
                  <a:lnTo>
                    <a:pt x="197" y="713"/>
                  </a:lnTo>
                  <a:lnTo>
                    <a:pt x="189" y="775"/>
                  </a:lnTo>
                  <a:lnTo>
                    <a:pt x="186" y="838"/>
                  </a:lnTo>
                  <a:lnTo>
                    <a:pt x="189" y="900"/>
                  </a:lnTo>
                  <a:lnTo>
                    <a:pt x="197" y="961"/>
                  </a:lnTo>
                  <a:lnTo>
                    <a:pt x="212" y="1020"/>
                  </a:lnTo>
                  <a:lnTo>
                    <a:pt x="231" y="1077"/>
                  </a:lnTo>
                  <a:lnTo>
                    <a:pt x="256" y="1131"/>
                  </a:lnTo>
                  <a:lnTo>
                    <a:pt x="285" y="1183"/>
                  </a:lnTo>
                  <a:lnTo>
                    <a:pt x="318" y="1231"/>
                  </a:lnTo>
                  <a:lnTo>
                    <a:pt x="356" y="1276"/>
                  </a:lnTo>
                  <a:lnTo>
                    <a:pt x="398" y="1318"/>
                  </a:lnTo>
                  <a:lnTo>
                    <a:pt x="443" y="1356"/>
                  </a:lnTo>
                  <a:lnTo>
                    <a:pt x="491" y="1389"/>
                  </a:lnTo>
                  <a:lnTo>
                    <a:pt x="543" y="1418"/>
                  </a:lnTo>
                  <a:lnTo>
                    <a:pt x="597" y="1443"/>
                  </a:lnTo>
                  <a:lnTo>
                    <a:pt x="654" y="1462"/>
                  </a:lnTo>
                  <a:lnTo>
                    <a:pt x="713" y="1477"/>
                  </a:lnTo>
                  <a:lnTo>
                    <a:pt x="774" y="1486"/>
                  </a:lnTo>
                  <a:lnTo>
                    <a:pt x="836" y="1489"/>
                  </a:lnTo>
                  <a:lnTo>
                    <a:pt x="900" y="1486"/>
                  </a:lnTo>
                  <a:lnTo>
                    <a:pt x="961" y="1477"/>
                  </a:lnTo>
                  <a:lnTo>
                    <a:pt x="1020" y="1462"/>
                  </a:lnTo>
                  <a:lnTo>
                    <a:pt x="1077" y="1443"/>
                  </a:lnTo>
                  <a:lnTo>
                    <a:pt x="1131" y="1418"/>
                  </a:lnTo>
                  <a:lnTo>
                    <a:pt x="1183" y="1389"/>
                  </a:lnTo>
                  <a:lnTo>
                    <a:pt x="1231" y="1356"/>
                  </a:lnTo>
                  <a:lnTo>
                    <a:pt x="1276" y="1318"/>
                  </a:lnTo>
                  <a:lnTo>
                    <a:pt x="1318" y="1276"/>
                  </a:lnTo>
                  <a:lnTo>
                    <a:pt x="1355" y="1231"/>
                  </a:lnTo>
                  <a:lnTo>
                    <a:pt x="1389" y="1183"/>
                  </a:lnTo>
                  <a:lnTo>
                    <a:pt x="1418" y="1131"/>
                  </a:lnTo>
                  <a:lnTo>
                    <a:pt x="1443" y="1077"/>
                  </a:lnTo>
                  <a:lnTo>
                    <a:pt x="1462" y="1020"/>
                  </a:lnTo>
                  <a:lnTo>
                    <a:pt x="1476" y="961"/>
                  </a:lnTo>
                  <a:lnTo>
                    <a:pt x="1485" y="900"/>
                  </a:lnTo>
                  <a:lnTo>
                    <a:pt x="1488" y="838"/>
                  </a:lnTo>
                  <a:lnTo>
                    <a:pt x="1485" y="775"/>
                  </a:lnTo>
                  <a:lnTo>
                    <a:pt x="1476" y="713"/>
                  </a:lnTo>
                  <a:lnTo>
                    <a:pt x="1462" y="655"/>
                  </a:lnTo>
                  <a:lnTo>
                    <a:pt x="1442" y="598"/>
                  </a:lnTo>
                  <a:lnTo>
                    <a:pt x="1418" y="544"/>
                  </a:lnTo>
                  <a:lnTo>
                    <a:pt x="1389" y="492"/>
                  </a:lnTo>
                  <a:lnTo>
                    <a:pt x="1355" y="444"/>
                  </a:lnTo>
                  <a:lnTo>
                    <a:pt x="1317" y="398"/>
                  </a:lnTo>
                  <a:lnTo>
                    <a:pt x="1276" y="357"/>
                  </a:lnTo>
                  <a:lnTo>
                    <a:pt x="1231" y="319"/>
                  </a:lnTo>
                  <a:lnTo>
                    <a:pt x="1182" y="285"/>
                  </a:lnTo>
                  <a:lnTo>
                    <a:pt x="1131" y="256"/>
                  </a:lnTo>
                  <a:lnTo>
                    <a:pt x="1076" y="232"/>
                  </a:lnTo>
                  <a:lnTo>
                    <a:pt x="1020" y="212"/>
                  </a:lnTo>
                  <a:lnTo>
                    <a:pt x="961" y="198"/>
                  </a:lnTo>
                  <a:lnTo>
                    <a:pt x="900" y="189"/>
                  </a:lnTo>
                  <a:lnTo>
                    <a:pt x="836" y="186"/>
                  </a:lnTo>
                  <a:close/>
                  <a:moveTo>
                    <a:pt x="836" y="0"/>
                  </a:moveTo>
                  <a:lnTo>
                    <a:pt x="909" y="3"/>
                  </a:lnTo>
                  <a:lnTo>
                    <a:pt x="980" y="12"/>
                  </a:lnTo>
                  <a:lnTo>
                    <a:pt x="1048" y="27"/>
                  </a:lnTo>
                  <a:lnTo>
                    <a:pt x="1115" y="47"/>
                  </a:lnTo>
                  <a:lnTo>
                    <a:pt x="1178" y="73"/>
                  </a:lnTo>
                  <a:lnTo>
                    <a:pt x="1240" y="103"/>
                  </a:lnTo>
                  <a:lnTo>
                    <a:pt x="1298" y="139"/>
                  </a:lnTo>
                  <a:lnTo>
                    <a:pt x="1353" y="178"/>
                  </a:lnTo>
                  <a:lnTo>
                    <a:pt x="1404" y="222"/>
                  </a:lnTo>
                  <a:lnTo>
                    <a:pt x="1452" y="270"/>
                  </a:lnTo>
                  <a:lnTo>
                    <a:pt x="1496" y="321"/>
                  </a:lnTo>
                  <a:lnTo>
                    <a:pt x="1536" y="376"/>
                  </a:lnTo>
                  <a:lnTo>
                    <a:pt x="1571" y="435"/>
                  </a:lnTo>
                  <a:lnTo>
                    <a:pt x="1601" y="496"/>
                  </a:lnTo>
                  <a:lnTo>
                    <a:pt x="1627" y="560"/>
                  </a:lnTo>
                  <a:lnTo>
                    <a:pt x="1647" y="626"/>
                  </a:lnTo>
                  <a:lnTo>
                    <a:pt x="1662" y="694"/>
                  </a:lnTo>
                  <a:lnTo>
                    <a:pt x="1671" y="766"/>
                  </a:lnTo>
                  <a:lnTo>
                    <a:pt x="1674" y="838"/>
                  </a:lnTo>
                  <a:lnTo>
                    <a:pt x="1671" y="910"/>
                  </a:lnTo>
                  <a:lnTo>
                    <a:pt x="1662" y="980"/>
                  </a:lnTo>
                  <a:lnTo>
                    <a:pt x="1647" y="1049"/>
                  </a:lnTo>
                  <a:lnTo>
                    <a:pt x="1627" y="1115"/>
                  </a:lnTo>
                  <a:lnTo>
                    <a:pt x="1601" y="1179"/>
                  </a:lnTo>
                  <a:lnTo>
                    <a:pt x="1571" y="1240"/>
                  </a:lnTo>
                  <a:lnTo>
                    <a:pt x="1536" y="1298"/>
                  </a:lnTo>
                  <a:lnTo>
                    <a:pt x="1496" y="1353"/>
                  </a:lnTo>
                  <a:lnTo>
                    <a:pt x="1452" y="1405"/>
                  </a:lnTo>
                  <a:lnTo>
                    <a:pt x="1404" y="1453"/>
                  </a:lnTo>
                  <a:lnTo>
                    <a:pt x="1353" y="1497"/>
                  </a:lnTo>
                  <a:lnTo>
                    <a:pt x="1298" y="1536"/>
                  </a:lnTo>
                  <a:lnTo>
                    <a:pt x="1240" y="1572"/>
                  </a:lnTo>
                  <a:lnTo>
                    <a:pt x="1178" y="1603"/>
                  </a:lnTo>
                  <a:lnTo>
                    <a:pt x="1115" y="1628"/>
                  </a:lnTo>
                  <a:lnTo>
                    <a:pt x="1048" y="1649"/>
                  </a:lnTo>
                  <a:lnTo>
                    <a:pt x="980" y="1664"/>
                  </a:lnTo>
                  <a:lnTo>
                    <a:pt x="909" y="1673"/>
                  </a:lnTo>
                  <a:lnTo>
                    <a:pt x="836" y="1676"/>
                  </a:lnTo>
                  <a:lnTo>
                    <a:pt x="764" y="1673"/>
                  </a:lnTo>
                  <a:lnTo>
                    <a:pt x="694" y="1664"/>
                  </a:lnTo>
                  <a:lnTo>
                    <a:pt x="625" y="1649"/>
                  </a:lnTo>
                  <a:lnTo>
                    <a:pt x="559" y="1628"/>
                  </a:lnTo>
                  <a:lnTo>
                    <a:pt x="495" y="1603"/>
                  </a:lnTo>
                  <a:lnTo>
                    <a:pt x="434" y="1572"/>
                  </a:lnTo>
                  <a:lnTo>
                    <a:pt x="376" y="1536"/>
                  </a:lnTo>
                  <a:lnTo>
                    <a:pt x="321" y="1497"/>
                  </a:lnTo>
                  <a:lnTo>
                    <a:pt x="269" y="1453"/>
                  </a:lnTo>
                  <a:lnTo>
                    <a:pt x="222" y="1405"/>
                  </a:lnTo>
                  <a:lnTo>
                    <a:pt x="178" y="1353"/>
                  </a:lnTo>
                  <a:lnTo>
                    <a:pt x="138" y="1298"/>
                  </a:lnTo>
                  <a:lnTo>
                    <a:pt x="103" y="1240"/>
                  </a:lnTo>
                  <a:lnTo>
                    <a:pt x="72" y="1179"/>
                  </a:lnTo>
                  <a:lnTo>
                    <a:pt x="47" y="1115"/>
                  </a:lnTo>
                  <a:lnTo>
                    <a:pt x="26" y="1049"/>
                  </a:lnTo>
                  <a:lnTo>
                    <a:pt x="12" y="980"/>
                  </a:lnTo>
                  <a:lnTo>
                    <a:pt x="3" y="910"/>
                  </a:lnTo>
                  <a:lnTo>
                    <a:pt x="0" y="838"/>
                  </a:lnTo>
                  <a:lnTo>
                    <a:pt x="3" y="766"/>
                  </a:lnTo>
                  <a:lnTo>
                    <a:pt x="12" y="694"/>
                  </a:lnTo>
                  <a:lnTo>
                    <a:pt x="26" y="626"/>
                  </a:lnTo>
                  <a:lnTo>
                    <a:pt x="47" y="560"/>
                  </a:lnTo>
                  <a:lnTo>
                    <a:pt x="72" y="496"/>
                  </a:lnTo>
                  <a:lnTo>
                    <a:pt x="103" y="435"/>
                  </a:lnTo>
                  <a:lnTo>
                    <a:pt x="138" y="376"/>
                  </a:lnTo>
                  <a:lnTo>
                    <a:pt x="178" y="321"/>
                  </a:lnTo>
                  <a:lnTo>
                    <a:pt x="222" y="270"/>
                  </a:lnTo>
                  <a:lnTo>
                    <a:pt x="269" y="222"/>
                  </a:lnTo>
                  <a:lnTo>
                    <a:pt x="321" y="178"/>
                  </a:lnTo>
                  <a:lnTo>
                    <a:pt x="376" y="139"/>
                  </a:lnTo>
                  <a:lnTo>
                    <a:pt x="434" y="103"/>
                  </a:lnTo>
                  <a:lnTo>
                    <a:pt x="495" y="73"/>
                  </a:lnTo>
                  <a:lnTo>
                    <a:pt x="559" y="47"/>
                  </a:lnTo>
                  <a:lnTo>
                    <a:pt x="625" y="27"/>
                  </a:lnTo>
                  <a:lnTo>
                    <a:pt x="694" y="12"/>
                  </a:lnTo>
                  <a:lnTo>
                    <a:pt x="764" y="3"/>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11"/>
          <p:cNvSpPr txBox="1"/>
          <p:nvPr/>
        </p:nvSpPr>
        <p:spPr>
          <a:xfrm>
            <a:off x="353642" y="2893599"/>
            <a:ext cx="2268602" cy="600164"/>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a:t>
            </a:r>
            <a:r>
              <a:rPr lang="id-ID" sz="1100" dirty="0" smtClean="0">
                <a:solidFill>
                  <a:schemeClr val="tx1">
                    <a:lumMod val="50000"/>
                    <a:lumOff val="50000"/>
                  </a:schemeClr>
                </a:solidFill>
                <a:latin typeface="Lato" panose="020F0502020204030203" pitchFamily="34" charset="0"/>
              </a:rPr>
              <a:t>ea</a:t>
            </a:r>
            <a:endParaRPr lang="id-ID" sz="1100" dirty="0">
              <a:solidFill>
                <a:schemeClr val="tx1">
                  <a:lumMod val="50000"/>
                  <a:lumOff val="50000"/>
                </a:schemeClr>
              </a:solidFill>
              <a:latin typeface="Lato" panose="020F0502020204030203" pitchFamily="34" charset="0"/>
            </a:endParaRPr>
          </a:p>
        </p:txBody>
      </p:sp>
      <p:sp>
        <p:nvSpPr>
          <p:cNvPr id="13" name="TextBox 12"/>
          <p:cNvSpPr txBox="1"/>
          <p:nvPr/>
        </p:nvSpPr>
        <p:spPr>
          <a:xfrm>
            <a:off x="454840" y="2384627"/>
            <a:ext cx="2066207"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Programing</a:t>
            </a:r>
            <a:endParaRPr lang="id-ID" b="1" dirty="0">
              <a:solidFill>
                <a:schemeClr val="tx1">
                  <a:lumMod val="85000"/>
                  <a:lumOff val="15000"/>
                </a:schemeClr>
              </a:solidFill>
              <a:latin typeface="Lato" panose="020F0502020204030203" pitchFamily="34" charset="0"/>
            </a:endParaRPr>
          </a:p>
        </p:txBody>
      </p:sp>
      <p:sp>
        <p:nvSpPr>
          <p:cNvPr id="14" name="TextBox 13"/>
          <p:cNvSpPr txBox="1"/>
          <p:nvPr/>
        </p:nvSpPr>
        <p:spPr>
          <a:xfrm>
            <a:off x="6025835" y="2949569"/>
            <a:ext cx="2202498" cy="600164"/>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a:t>
            </a:r>
            <a:r>
              <a:rPr lang="id-ID" sz="1100" dirty="0" smtClean="0">
                <a:solidFill>
                  <a:schemeClr val="tx1">
                    <a:lumMod val="50000"/>
                    <a:lumOff val="50000"/>
                  </a:schemeClr>
                </a:solidFill>
                <a:latin typeface="Lato" panose="020F0502020204030203" pitchFamily="34" charset="0"/>
              </a:rPr>
              <a:t>ea</a:t>
            </a:r>
            <a:endParaRPr lang="id-ID" sz="1100" dirty="0">
              <a:solidFill>
                <a:schemeClr val="tx1">
                  <a:lumMod val="50000"/>
                  <a:lumOff val="50000"/>
                </a:schemeClr>
              </a:solidFill>
              <a:latin typeface="Lato" panose="020F0502020204030203" pitchFamily="34" charset="0"/>
            </a:endParaRPr>
          </a:p>
        </p:txBody>
      </p:sp>
      <p:sp>
        <p:nvSpPr>
          <p:cNvPr id="15" name="TextBox 14"/>
          <p:cNvSpPr txBox="1"/>
          <p:nvPr/>
        </p:nvSpPr>
        <p:spPr>
          <a:xfrm>
            <a:off x="6482517" y="2427787"/>
            <a:ext cx="1289135"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Design</a:t>
            </a:r>
            <a:endParaRPr lang="id-ID" b="1" dirty="0">
              <a:solidFill>
                <a:schemeClr val="tx1">
                  <a:lumMod val="85000"/>
                  <a:lumOff val="15000"/>
                </a:schemeClr>
              </a:solidFill>
              <a:latin typeface="Lato" panose="020F0502020204030203" pitchFamily="34" charset="0"/>
            </a:endParaRPr>
          </a:p>
        </p:txBody>
      </p:sp>
      <p:grpSp>
        <p:nvGrpSpPr>
          <p:cNvPr id="17" name="Group 16"/>
          <p:cNvGrpSpPr/>
          <p:nvPr/>
        </p:nvGrpSpPr>
        <p:grpSpPr>
          <a:xfrm>
            <a:off x="6938172" y="4026677"/>
            <a:ext cx="377825" cy="288925"/>
            <a:chOff x="9985375" y="2692400"/>
            <a:chExt cx="377825" cy="288925"/>
          </a:xfrm>
          <a:solidFill>
            <a:schemeClr val="tx1">
              <a:lumMod val="85000"/>
              <a:lumOff val="15000"/>
            </a:schemeClr>
          </a:solidFill>
        </p:grpSpPr>
        <p:sp>
          <p:nvSpPr>
            <p:cNvPr id="18"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TextBox 19"/>
          <p:cNvSpPr txBox="1"/>
          <p:nvPr/>
        </p:nvSpPr>
        <p:spPr>
          <a:xfrm>
            <a:off x="6014960" y="5042744"/>
            <a:ext cx="2224249" cy="600164"/>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a:t>
            </a:r>
            <a:r>
              <a:rPr lang="id-ID" sz="1100" dirty="0" smtClean="0">
                <a:solidFill>
                  <a:schemeClr val="tx1">
                    <a:lumMod val="50000"/>
                    <a:lumOff val="50000"/>
                  </a:schemeClr>
                </a:solidFill>
                <a:latin typeface="Lato" panose="020F0502020204030203" pitchFamily="34" charset="0"/>
              </a:rPr>
              <a:t>ea</a:t>
            </a:r>
            <a:endParaRPr lang="id-ID" sz="1100" dirty="0">
              <a:solidFill>
                <a:schemeClr val="tx1">
                  <a:lumMod val="50000"/>
                  <a:lumOff val="50000"/>
                </a:schemeClr>
              </a:solidFill>
              <a:latin typeface="Lato" panose="020F0502020204030203" pitchFamily="34" charset="0"/>
            </a:endParaRPr>
          </a:p>
        </p:txBody>
      </p:sp>
      <p:sp>
        <p:nvSpPr>
          <p:cNvPr id="21" name="TextBox 20"/>
          <p:cNvSpPr txBox="1"/>
          <p:nvPr/>
        </p:nvSpPr>
        <p:spPr>
          <a:xfrm>
            <a:off x="6038966" y="4535290"/>
            <a:ext cx="2176237"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Web Master</a:t>
            </a:r>
            <a:endParaRPr lang="id-ID" b="1" dirty="0">
              <a:solidFill>
                <a:schemeClr val="tx1">
                  <a:lumMod val="85000"/>
                  <a:lumOff val="15000"/>
                </a:schemeClr>
              </a:solidFill>
              <a:latin typeface="Lato" panose="020F0502020204030203" pitchFamily="34" charset="0"/>
            </a:endParaRPr>
          </a:p>
        </p:txBody>
      </p:sp>
      <p:grpSp>
        <p:nvGrpSpPr>
          <p:cNvPr id="22" name="Group 21"/>
          <p:cNvGrpSpPr/>
          <p:nvPr/>
        </p:nvGrpSpPr>
        <p:grpSpPr>
          <a:xfrm>
            <a:off x="1302999" y="4026677"/>
            <a:ext cx="369888" cy="371475"/>
            <a:chOff x="2597150" y="4427538"/>
            <a:chExt cx="369888" cy="371475"/>
          </a:xfrm>
          <a:solidFill>
            <a:schemeClr val="tx1">
              <a:lumMod val="85000"/>
              <a:lumOff val="15000"/>
            </a:schemeClr>
          </a:solidFill>
        </p:grpSpPr>
        <p:sp>
          <p:nvSpPr>
            <p:cNvPr id="23" name="Freeform 69"/>
            <p:cNvSpPr>
              <a:spLocks noEditPoints="1"/>
            </p:cNvSpPr>
            <p:nvPr/>
          </p:nvSpPr>
          <p:spPr bwMode="auto">
            <a:xfrm>
              <a:off x="2597150" y="4449763"/>
              <a:ext cx="347663" cy="349250"/>
            </a:xfrm>
            <a:custGeom>
              <a:avLst/>
              <a:gdLst>
                <a:gd name="T0" fmla="*/ 668 w 3279"/>
                <a:gd name="T1" fmla="*/ 200 h 3304"/>
                <a:gd name="T2" fmla="*/ 303 w 3279"/>
                <a:gd name="T3" fmla="*/ 506 h 3304"/>
                <a:gd name="T4" fmla="*/ 208 w 3279"/>
                <a:gd name="T5" fmla="*/ 683 h 3304"/>
                <a:gd name="T6" fmla="*/ 213 w 3279"/>
                <a:gd name="T7" fmla="*/ 938 h 3304"/>
                <a:gd name="T8" fmla="*/ 324 w 3279"/>
                <a:gd name="T9" fmla="*/ 1289 h 3304"/>
                <a:gd name="T10" fmla="*/ 591 w 3279"/>
                <a:gd name="T11" fmla="*/ 1778 h 3304"/>
                <a:gd name="T12" fmla="*/ 1006 w 3279"/>
                <a:gd name="T13" fmla="*/ 2285 h 3304"/>
                <a:gd name="T14" fmla="*/ 1543 w 3279"/>
                <a:gd name="T15" fmla="*/ 2726 h 3304"/>
                <a:gd name="T16" fmla="*/ 2029 w 3279"/>
                <a:gd name="T17" fmla="*/ 2988 h 3304"/>
                <a:gd name="T18" fmla="*/ 2399 w 3279"/>
                <a:gd name="T19" fmla="*/ 3096 h 3304"/>
                <a:gd name="T20" fmla="*/ 2607 w 3279"/>
                <a:gd name="T21" fmla="*/ 3096 h 3304"/>
                <a:gd name="T22" fmla="*/ 2792 w 3279"/>
                <a:gd name="T23" fmla="*/ 2988 h 3304"/>
                <a:gd name="T24" fmla="*/ 3024 w 3279"/>
                <a:gd name="T25" fmla="*/ 2750 h 3304"/>
                <a:gd name="T26" fmla="*/ 3078 w 3279"/>
                <a:gd name="T27" fmla="*/ 2604 h 3304"/>
                <a:gd name="T28" fmla="*/ 2603 w 3279"/>
                <a:gd name="T29" fmla="*/ 2096 h 3304"/>
                <a:gd name="T30" fmla="*/ 2509 w 3279"/>
                <a:gd name="T31" fmla="*/ 2055 h 3304"/>
                <a:gd name="T32" fmla="*/ 2412 w 3279"/>
                <a:gd name="T33" fmla="*/ 2097 h 3304"/>
                <a:gd name="T34" fmla="*/ 2115 w 3279"/>
                <a:gd name="T35" fmla="*/ 2389 h 3304"/>
                <a:gd name="T36" fmla="*/ 2009 w 3279"/>
                <a:gd name="T37" fmla="*/ 2412 h 3304"/>
                <a:gd name="T38" fmla="*/ 1917 w 3279"/>
                <a:gd name="T39" fmla="*/ 2371 h 3304"/>
                <a:gd name="T40" fmla="*/ 1590 w 3279"/>
                <a:gd name="T41" fmla="*/ 2161 h 3304"/>
                <a:gd name="T42" fmla="*/ 1132 w 3279"/>
                <a:gd name="T43" fmla="*/ 1704 h 3304"/>
                <a:gd name="T44" fmla="*/ 973 w 3279"/>
                <a:gd name="T45" fmla="*/ 1475 h 3304"/>
                <a:gd name="T46" fmla="*/ 886 w 3279"/>
                <a:gd name="T47" fmla="*/ 1290 h 3304"/>
                <a:gd name="T48" fmla="*/ 895 w 3279"/>
                <a:gd name="T49" fmla="*/ 1185 h 3304"/>
                <a:gd name="T50" fmla="*/ 996 w 3279"/>
                <a:gd name="T51" fmla="*/ 1076 h 3304"/>
                <a:gd name="T52" fmla="*/ 1208 w 3279"/>
                <a:gd name="T53" fmla="*/ 861 h 3304"/>
                <a:gd name="T54" fmla="*/ 1226 w 3279"/>
                <a:gd name="T55" fmla="*/ 718 h 3304"/>
                <a:gd name="T56" fmla="*/ 843 w 3279"/>
                <a:gd name="T57" fmla="*/ 319 h 3304"/>
                <a:gd name="T58" fmla="*/ 729 w 3279"/>
                <a:gd name="T59" fmla="*/ 217 h 3304"/>
                <a:gd name="T60" fmla="*/ 710 w 3279"/>
                <a:gd name="T61" fmla="*/ 4 h 3304"/>
                <a:gd name="T62" fmla="*/ 914 w 3279"/>
                <a:gd name="T63" fmla="*/ 109 h 3304"/>
                <a:gd name="T64" fmla="*/ 1322 w 3279"/>
                <a:gd name="T65" fmla="*/ 520 h 3304"/>
                <a:gd name="T66" fmla="*/ 1435 w 3279"/>
                <a:gd name="T67" fmla="*/ 731 h 3304"/>
                <a:gd name="T68" fmla="*/ 1386 w 3279"/>
                <a:gd name="T69" fmla="*/ 950 h 3304"/>
                <a:gd name="T70" fmla="*/ 1148 w 3279"/>
                <a:gd name="T71" fmla="*/ 1207 h 3304"/>
                <a:gd name="T72" fmla="*/ 1205 w 3279"/>
                <a:gd name="T73" fmla="*/ 1467 h 3304"/>
                <a:gd name="T74" fmla="*/ 1538 w 3279"/>
                <a:gd name="T75" fmla="*/ 1852 h 3304"/>
                <a:gd name="T76" fmla="*/ 1930 w 3279"/>
                <a:gd name="T77" fmla="*/ 2154 h 3304"/>
                <a:gd name="T78" fmla="*/ 2336 w 3279"/>
                <a:gd name="T79" fmla="*/ 1907 h 3304"/>
                <a:gd name="T80" fmla="*/ 2556 w 3279"/>
                <a:gd name="T81" fmla="*/ 1859 h 3304"/>
                <a:gd name="T82" fmla="*/ 2760 w 3279"/>
                <a:gd name="T83" fmla="*/ 1970 h 3304"/>
                <a:gd name="T84" fmla="*/ 3266 w 3279"/>
                <a:gd name="T85" fmla="*/ 2542 h 3304"/>
                <a:gd name="T86" fmla="*/ 3250 w 3279"/>
                <a:gd name="T87" fmla="*/ 2766 h 3304"/>
                <a:gd name="T88" fmla="*/ 3071 w 3279"/>
                <a:gd name="T89" fmla="*/ 2984 h 3304"/>
                <a:gd name="T90" fmla="*/ 2940 w 3279"/>
                <a:gd name="T91" fmla="*/ 3120 h 3304"/>
                <a:gd name="T92" fmla="*/ 2772 w 3279"/>
                <a:gd name="T93" fmla="*/ 3248 h 3304"/>
                <a:gd name="T94" fmla="*/ 2514 w 3279"/>
                <a:gd name="T95" fmla="*/ 3304 h 3304"/>
                <a:gd name="T96" fmla="*/ 2225 w 3279"/>
                <a:gd name="T97" fmla="*/ 3264 h 3304"/>
                <a:gd name="T98" fmla="*/ 1876 w 3279"/>
                <a:gd name="T99" fmla="*/ 3138 h 3304"/>
                <a:gd name="T100" fmla="*/ 1356 w 3279"/>
                <a:gd name="T101" fmla="*/ 2841 h 3304"/>
                <a:gd name="T102" fmla="*/ 844 w 3279"/>
                <a:gd name="T103" fmla="*/ 2406 h 3304"/>
                <a:gd name="T104" fmla="*/ 424 w 3279"/>
                <a:gd name="T105" fmla="*/ 1887 h 3304"/>
                <a:gd name="T106" fmla="*/ 140 w 3279"/>
                <a:gd name="T107" fmla="*/ 1366 h 3304"/>
                <a:gd name="T108" fmla="*/ 32 w 3279"/>
                <a:gd name="T109" fmla="*/ 1046 h 3304"/>
                <a:gd name="T110" fmla="*/ 3 w 3279"/>
                <a:gd name="T111" fmla="*/ 709 h 3304"/>
                <a:gd name="T112" fmla="*/ 92 w 3279"/>
                <a:gd name="T113" fmla="*/ 451 h 3304"/>
                <a:gd name="T114" fmla="*/ 454 w 3279"/>
                <a:gd name="T115" fmla="*/ 76 h 3304"/>
                <a:gd name="T116" fmla="*/ 666 w 3279"/>
                <a:gd name="T117" fmla="*/ 0 h 3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79" h="3304">
                  <a:moveTo>
                    <a:pt x="3024" y="2750"/>
                  </a:moveTo>
                  <a:lnTo>
                    <a:pt x="3024" y="2750"/>
                  </a:lnTo>
                  <a:lnTo>
                    <a:pt x="3024" y="2750"/>
                  </a:lnTo>
                  <a:lnTo>
                    <a:pt x="3024" y="2750"/>
                  </a:lnTo>
                  <a:close/>
                  <a:moveTo>
                    <a:pt x="668" y="200"/>
                  </a:moveTo>
                  <a:lnTo>
                    <a:pt x="639" y="203"/>
                  </a:lnTo>
                  <a:lnTo>
                    <a:pt x="611" y="214"/>
                  </a:lnTo>
                  <a:lnTo>
                    <a:pt x="583" y="230"/>
                  </a:lnTo>
                  <a:lnTo>
                    <a:pt x="556" y="253"/>
                  </a:lnTo>
                  <a:lnTo>
                    <a:pt x="303" y="506"/>
                  </a:lnTo>
                  <a:lnTo>
                    <a:pt x="276" y="537"/>
                  </a:lnTo>
                  <a:lnTo>
                    <a:pt x="251" y="571"/>
                  </a:lnTo>
                  <a:lnTo>
                    <a:pt x="232" y="606"/>
                  </a:lnTo>
                  <a:lnTo>
                    <a:pt x="218" y="643"/>
                  </a:lnTo>
                  <a:lnTo>
                    <a:pt x="208" y="683"/>
                  </a:lnTo>
                  <a:lnTo>
                    <a:pt x="202" y="726"/>
                  </a:lnTo>
                  <a:lnTo>
                    <a:pt x="199" y="777"/>
                  </a:lnTo>
                  <a:lnTo>
                    <a:pt x="200" y="829"/>
                  </a:lnTo>
                  <a:lnTo>
                    <a:pt x="206" y="883"/>
                  </a:lnTo>
                  <a:lnTo>
                    <a:pt x="213" y="938"/>
                  </a:lnTo>
                  <a:lnTo>
                    <a:pt x="226" y="997"/>
                  </a:lnTo>
                  <a:lnTo>
                    <a:pt x="241" y="1058"/>
                  </a:lnTo>
                  <a:lnTo>
                    <a:pt x="261" y="1121"/>
                  </a:lnTo>
                  <a:lnTo>
                    <a:pt x="284" y="1188"/>
                  </a:lnTo>
                  <a:lnTo>
                    <a:pt x="324" y="1289"/>
                  </a:lnTo>
                  <a:lnTo>
                    <a:pt x="367" y="1387"/>
                  </a:lnTo>
                  <a:lnTo>
                    <a:pt x="416" y="1485"/>
                  </a:lnTo>
                  <a:lnTo>
                    <a:pt x="470" y="1582"/>
                  </a:lnTo>
                  <a:lnTo>
                    <a:pt x="527" y="1681"/>
                  </a:lnTo>
                  <a:lnTo>
                    <a:pt x="591" y="1778"/>
                  </a:lnTo>
                  <a:lnTo>
                    <a:pt x="660" y="1876"/>
                  </a:lnTo>
                  <a:lnTo>
                    <a:pt x="735" y="1976"/>
                  </a:lnTo>
                  <a:lnTo>
                    <a:pt x="816" y="2076"/>
                  </a:lnTo>
                  <a:lnTo>
                    <a:pt x="909" y="2183"/>
                  </a:lnTo>
                  <a:lnTo>
                    <a:pt x="1006" y="2285"/>
                  </a:lnTo>
                  <a:lnTo>
                    <a:pt x="1106" y="2384"/>
                  </a:lnTo>
                  <a:lnTo>
                    <a:pt x="1211" y="2476"/>
                  </a:lnTo>
                  <a:lnTo>
                    <a:pt x="1318" y="2565"/>
                  </a:lnTo>
                  <a:lnTo>
                    <a:pt x="1429" y="2648"/>
                  </a:lnTo>
                  <a:lnTo>
                    <a:pt x="1543" y="2726"/>
                  </a:lnTo>
                  <a:lnTo>
                    <a:pt x="1660" y="2800"/>
                  </a:lnTo>
                  <a:lnTo>
                    <a:pt x="1782" y="2869"/>
                  </a:lnTo>
                  <a:lnTo>
                    <a:pt x="1905" y="2932"/>
                  </a:lnTo>
                  <a:lnTo>
                    <a:pt x="1965" y="2959"/>
                  </a:lnTo>
                  <a:lnTo>
                    <a:pt x="2029" y="2988"/>
                  </a:lnTo>
                  <a:lnTo>
                    <a:pt x="2097" y="3015"/>
                  </a:lnTo>
                  <a:lnTo>
                    <a:pt x="2168" y="3040"/>
                  </a:lnTo>
                  <a:lnTo>
                    <a:pt x="2243" y="3063"/>
                  </a:lnTo>
                  <a:lnTo>
                    <a:pt x="2319" y="3082"/>
                  </a:lnTo>
                  <a:lnTo>
                    <a:pt x="2399" y="3096"/>
                  </a:lnTo>
                  <a:lnTo>
                    <a:pt x="2480" y="3105"/>
                  </a:lnTo>
                  <a:lnTo>
                    <a:pt x="2497" y="3106"/>
                  </a:lnTo>
                  <a:lnTo>
                    <a:pt x="2514" y="3106"/>
                  </a:lnTo>
                  <a:lnTo>
                    <a:pt x="2562" y="3104"/>
                  </a:lnTo>
                  <a:lnTo>
                    <a:pt x="2607" y="3096"/>
                  </a:lnTo>
                  <a:lnTo>
                    <a:pt x="2648" y="3084"/>
                  </a:lnTo>
                  <a:lnTo>
                    <a:pt x="2688" y="3068"/>
                  </a:lnTo>
                  <a:lnTo>
                    <a:pt x="2724" y="3046"/>
                  </a:lnTo>
                  <a:lnTo>
                    <a:pt x="2759" y="3019"/>
                  </a:lnTo>
                  <a:lnTo>
                    <a:pt x="2792" y="2988"/>
                  </a:lnTo>
                  <a:lnTo>
                    <a:pt x="2838" y="2936"/>
                  </a:lnTo>
                  <a:lnTo>
                    <a:pt x="2886" y="2887"/>
                  </a:lnTo>
                  <a:lnTo>
                    <a:pt x="2934" y="2840"/>
                  </a:lnTo>
                  <a:lnTo>
                    <a:pt x="2981" y="2795"/>
                  </a:lnTo>
                  <a:lnTo>
                    <a:pt x="3024" y="2750"/>
                  </a:lnTo>
                  <a:lnTo>
                    <a:pt x="3049" y="2720"/>
                  </a:lnTo>
                  <a:lnTo>
                    <a:pt x="3067" y="2691"/>
                  </a:lnTo>
                  <a:lnTo>
                    <a:pt x="3078" y="2661"/>
                  </a:lnTo>
                  <a:lnTo>
                    <a:pt x="3081" y="2632"/>
                  </a:lnTo>
                  <a:lnTo>
                    <a:pt x="3078" y="2604"/>
                  </a:lnTo>
                  <a:lnTo>
                    <a:pt x="3066" y="2575"/>
                  </a:lnTo>
                  <a:lnTo>
                    <a:pt x="3049" y="2546"/>
                  </a:lnTo>
                  <a:lnTo>
                    <a:pt x="3023" y="2518"/>
                  </a:lnTo>
                  <a:lnTo>
                    <a:pt x="2615" y="2109"/>
                  </a:lnTo>
                  <a:lnTo>
                    <a:pt x="2603" y="2096"/>
                  </a:lnTo>
                  <a:lnTo>
                    <a:pt x="2588" y="2083"/>
                  </a:lnTo>
                  <a:lnTo>
                    <a:pt x="2571" y="2072"/>
                  </a:lnTo>
                  <a:lnTo>
                    <a:pt x="2553" y="2063"/>
                  </a:lnTo>
                  <a:lnTo>
                    <a:pt x="2531" y="2057"/>
                  </a:lnTo>
                  <a:lnTo>
                    <a:pt x="2509" y="2055"/>
                  </a:lnTo>
                  <a:lnTo>
                    <a:pt x="2487" y="2057"/>
                  </a:lnTo>
                  <a:lnTo>
                    <a:pt x="2465" y="2063"/>
                  </a:lnTo>
                  <a:lnTo>
                    <a:pt x="2445" y="2073"/>
                  </a:lnTo>
                  <a:lnTo>
                    <a:pt x="2428" y="2084"/>
                  </a:lnTo>
                  <a:lnTo>
                    <a:pt x="2412" y="2097"/>
                  </a:lnTo>
                  <a:lnTo>
                    <a:pt x="2398" y="2110"/>
                  </a:lnTo>
                  <a:lnTo>
                    <a:pt x="2146" y="2363"/>
                  </a:lnTo>
                  <a:lnTo>
                    <a:pt x="2138" y="2370"/>
                  </a:lnTo>
                  <a:lnTo>
                    <a:pt x="2129" y="2379"/>
                  </a:lnTo>
                  <a:lnTo>
                    <a:pt x="2115" y="2389"/>
                  </a:lnTo>
                  <a:lnTo>
                    <a:pt x="2099" y="2399"/>
                  </a:lnTo>
                  <a:lnTo>
                    <a:pt x="2080" y="2406"/>
                  </a:lnTo>
                  <a:lnTo>
                    <a:pt x="2058" y="2412"/>
                  </a:lnTo>
                  <a:lnTo>
                    <a:pt x="2033" y="2415"/>
                  </a:lnTo>
                  <a:lnTo>
                    <a:pt x="2009" y="2412"/>
                  </a:lnTo>
                  <a:lnTo>
                    <a:pt x="1985" y="2406"/>
                  </a:lnTo>
                  <a:lnTo>
                    <a:pt x="1960" y="2395"/>
                  </a:lnTo>
                  <a:lnTo>
                    <a:pt x="1956" y="2393"/>
                  </a:lnTo>
                  <a:lnTo>
                    <a:pt x="1951" y="2391"/>
                  </a:lnTo>
                  <a:lnTo>
                    <a:pt x="1917" y="2371"/>
                  </a:lnTo>
                  <a:lnTo>
                    <a:pt x="1878" y="2352"/>
                  </a:lnTo>
                  <a:lnTo>
                    <a:pt x="1834" y="2328"/>
                  </a:lnTo>
                  <a:lnTo>
                    <a:pt x="1788" y="2301"/>
                  </a:lnTo>
                  <a:lnTo>
                    <a:pt x="1688" y="2235"/>
                  </a:lnTo>
                  <a:lnTo>
                    <a:pt x="1590" y="2161"/>
                  </a:lnTo>
                  <a:lnTo>
                    <a:pt x="1494" y="2082"/>
                  </a:lnTo>
                  <a:lnTo>
                    <a:pt x="1401" y="1998"/>
                  </a:lnTo>
                  <a:lnTo>
                    <a:pt x="1310" y="1906"/>
                  </a:lnTo>
                  <a:lnTo>
                    <a:pt x="1220" y="1808"/>
                  </a:lnTo>
                  <a:lnTo>
                    <a:pt x="1132" y="1704"/>
                  </a:lnTo>
                  <a:lnTo>
                    <a:pt x="1132" y="1703"/>
                  </a:lnTo>
                  <a:lnTo>
                    <a:pt x="1086" y="1643"/>
                  </a:lnTo>
                  <a:lnTo>
                    <a:pt x="1045" y="1586"/>
                  </a:lnTo>
                  <a:lnTo>
                    <a:pt x="1007" y="1530"/>
                  </a:lnTo>
                  <a:lnTo>
                    <a:pt x="973" y="1475"/>
                  </a:lnTo>
                  <a:lnTo>
                    <a:pt x="944" y="1421"/>
                  </a:lnTo>
                  <a:lnTo>
                    <a:pt x="917" y="1367"/>
                  </a:lnTo>
                  <a:lnTo>
                    <a:pt x="893" y="1313"/>
                  </a:lnTo>
                  <a:lnTo>
                    <a:pt x="891" y="1306"/>
                  </a:lnTo>
                  <a:lnTo>
                    <a:pt x="886" y="1290"/>
                  </a:lnTo>
                  <a:lnTo>
                    <a:pt x="883" y="1272"/>
                  </a:lnTo>
                  <a:lnTo>
                    <a:pt x="881" y="1251"/>
                  </a:lnTo>
                  <a:lnTo>
                    <a:pt x="882" y="1230"/>
                  </a:lnTo>
                  <a:lnTo>
                    <a:pt x="886" y="1209"/>
                  </a:lnTo>
                  <a:lnTo>
                    <a:pt x="895" y="1185"/>
                  </a:lnTo>
                  <a:lnTo>
                    <a:pt x="909" y="1162"/>
                  </a:lnTo>
                  <a:lnTo>
                    <a:pt x="930" y="1138"/>
                  </a:lnTo>
                  <a:lnTo>
                    <a:pt x="931" y="1136"/>
                  </a:lnTo>
                  <a:lnTo>
                    <a:pt x="933" y="1135"/>
                  </a:lnTo>
                  <a:lnTo>
                    <a:pt x="996" y="1076"/>
                  </a:lnTo>
                  <a:lnTo>
                    <a:pt x="1057" y="1016"/>
                  </a:lnTo>
                  <a:lnTo>
                    <a:pt x="1118" y="954"/>
                  </a:lnTo>
                  <a:lnTo>
                    <a:pt x="1150" y="922"/>
                  </a:lnTo>
                  <a:lnTo>
                    <a:pt x="1182" y="890"/>
                  </a:lnTo>
                  <a:lnTo>
                    <a:pt x="1208" y="861"/>
                  </a:lnTo>
                  <a:lnTo>
                    <a:pt x="1226" y="833"/>
                  </a:lnTo>
                  <a:lnTo>
                    <a:pt x="1236" y="804"/>
                  </a:lnTo>
                  <a:lnTo>
                    <a:pt x="1241" y="776"/>
                  </a:lnTo>
                  <a:lnTo>
                    <a:pt x="1236" y="747"/>
                  </a:lnTo>
                  <a:lnTo>
                    <a:pt x="1226" y="718"/>
                  </a:lnTo>
                  <a:lnTo>
                    <a:pt x="1208" y="690"/>
                  </a:lnTo>
                  <a:lnTo>
                    <a:pt x="1182" y="661"/>
                  </a:lnTo>
                  <a:lnTo>
                    <a:pt x="981" y="459"/>
                  </a:lnTo>
                  <a:lnTo>
                    <a:pt x="910" y="387"/>
                  </a:lnTo>
                  <a:lnTo>
                    <a:pt x="843" y="319"/>
                  </a:lnTo>
                  <a:lnTo>
                    <a:pt x="777" y="255"/>
                  </a:lnTo>
                  <a:lnTo>
                    <a:pt x="775" y="253"/>
                  </a:lnTo>
                  <a:lnTo>
                    <a:pt x="762" y="240"/>
                  </a:lnTo>
                  <a:lnTo>
                    <a:pt x="748" y="228"/>
                  </a:lnTo>
                  <a:lnTo>
                    <a:pt x="729" y="217"/>
                  </a:lnTo>
                  <a:lnTo>
                    <a:pt x="711" y="209"/>
                  </a:lnTo>
                  <a:lnTo>
                    <a:pt x="690" y="202"/>
                  </a:lnTo>
                  <a:lnTo>
                    <a:pt x="668" y="200"/>
                  </a:lnTo>
                  <a:close/>
                  <a:moveTo>
                    <a:pt x="666" y="0"/>
                  </a:moveTo>
                  <a:lnTo>
                    <a:pt x="710" y="4"/>
                  </a:lnTo>
                  <a:lnTo>
                    <a:pt x="754" y="13"/>
                  </a:lnTo>
                  <a:lnTo>
                    <a:pt x="797" y="28"/>
                  </a:lnTo>
                  <a:lnTo>
                    <a:pt x="837" y="50"/>
                  </a:lnTo>
                  <a:lnTo>
                    <a:pt x="876" y="76"/>
                  </a:lnTo>
                  <a:lnTo>
                    <a:pt x="914" y="109"/>
                  </a:lnTo>
                  <a:lnTo>
                    <a:pt x="984" y="178"/>
                  </a:lnTo>
                  <a:lnTo>
                    <a:pt x="1052" y="247"/>
                  </a:lnTo>
                  <a:lnTo>
                    <a:pt x="1086" y="282"/>
                  </a:lnTo>
                  <a:lnTo>
                    <a:pt x="1120" y="318"/>
                  </a:lnTo>
                  <a:lnTo>
                    <a:pt x="1322" y="520"/>
                  </a:lnTo>
                  <a:lnTo>
                    <a:pt x="1358" y="559"/>
                  </a:lnTo>
                  <a:lnTo>
                    <a:pt x="1386" y="601"/>
                  </a:lnTo>
                  <a:lnTo>
                    <a:pt x="1409" y="643"/>
                  </a:lnTo>
                  <a:lnTo>
                    <a:pt x="1425" y="687"/>
                  </a:lnTo>
                  <a:lnTo>
                    <a:pt x="1435" y="731"/>
                  </a:lnTo>
                  <a:lnTo>
                    <a:pt x="1439" y="776"/>
                  </a:lnTo>
                  <a:lnTo>
                    <a:pt x="1435" y="820"/>
                  </a:lnTo>
                  <a:lnTo>
                    <a:pt x="1425" y="865"/>
                  </a:lnTo>
                  <a:lnTo>
                    <a:pt x="1409" y="908"/>
                  </a:lnTo>
                  <a:lnTo>
                    <a:pt x="1386" y="950"/>
                  </a:lnTo>
                  <a:lnTo>
                    <a:pt x="1358" y="992"/>
                  </a:lnTo>
                  <a:lnTo>
                    <a:pt x="1322" y="1031"/>
                  </a:lnTo>
                  <a:lnTo>
                    <a:pt x="1260" y="1094"/>
                  </a:lnTo>
                  <a:lnTo>
                    <a:pt x="1204" y="1151"/>
                  </a:lnTo>
                  <a:lnTo>
                    <a:pt x="1148" y="1207"/>
                  </a:lnTo>
                  <a:lnTo>
                    <a:pt x="1088" y="1263"/>
                  </a:lnTo>
                  <a:lnTo>
                    <a:pt x="1113" y="1313"/>
                  </a:lnTo>
                  <a:lnTo>
                    <a:pt x="1141" y="1363"/>
                  </a:lnTo>
                  <a:lnTo>
                    <a:pt x="1170" y="1415"/>
                  </a:lnTo>
                  <a:lnTo>
                    <a:pt x="1205" y="1467"/>
                  </a:lnTo>
                  <a:lnTo>
                    <a:pt x="1245" y="1522"/>
                  </a:lnTo>
                  <a:lnTo>
                    <a:pt x="1289" y="1578"/>
                  </a:lnTo>
                  <a:lnTo>
                    <a:pt x="1371" y="1676"/>
                  </a:lnTo>
                  <a:lnTo>
                    <a:pt x="1454" y="1767"/>
                  </a:lnTo>
                  <a:lnTo>
                    <a:pt x="1538" y="1852"/>
                  </a:lnTo>
                  <a:lnTo>
                    <a:pt x="1625" y="1931"/>
                  </a:lnTo>
                  <a:lnTo>
                    <a:pt x="1712" y="2004"/>
                  </a:lnTo>
                  <a:lnTo>
                    <a:pt x="1803" y="2072"/>
                  </a:lnTo>
                  <a:lnTo>
                    <a:pt x="1896" y="2134"/>
                  </a:lnTo>
                  <a:lnTo>
                    <a:pt x="1930" y="2154"/>
                  </a:lnTo>
                  <a:lnTo>
                    <a:pt x="1968" y="2173"/>
                  </a:lnTo>
                  <a:lnTo>
                    <a:pt x="2025" y="2203"/>
                  </a:lnTo>
                  <a:lnTo>
                    <a:pt x="2259" y="1969"/>
                  </a:lnTo>
                  <a:lnTo>
                    <a:pt x="2297" y="1935"/>
                  </a:lnTo>
                  <a:lnTo>
                    <a:pt x="2336" y="1907"/>
                  </a:lnTo>
                  <a:lnTo>
                    <a:pt x="2379" y="1885"/>
                  </a:lnTo>
                  <a:lnTo>
                    <a:pt x="2422" y="1869"/>
                  </a:lnTo>
                  <a:lnTo>
                    <a:pt x="2465" y="1859"/>
                  </a:lnTo>
                  <a:lnTo>
                    <a:pt x="2511" y="1856"/>
                  </a:lnTo>
                  <a:lnTo>
                    <a:pt x="2556" y="1859"/>
                  </a:lnTo>
                  <a:lnTo>
                    <a:pt x="2600" y="1869"/>
                  </a:lnTo>
                  <a:lnTo>
                    <a:pt x="2643" y="1885"/>
                  </a:lnTo>
                  <a:lnTo>
                    <a:pt x="2684" y="1907"/>
                  </a:lnTo>
                  <a:lnTo>
                    <a:pt x="2723" y="1936"/>
                  </a:lnTo>
                  <a:lnTo>
                    <a:pt x="2760" y="1970"/>
                  </a:lnTo>
                  <a:lnTo>
                    <a:pt x="3165" y="2378"/>
                  </a:lnTo>
                  <a:lnTo>
                    <a:pt x="3200" y="2416"/>
                  </a:lnTo>
                  <a:lnTo>
                    <a:pt x="3228" y="2456"/>
                  </a:lnTo>
                  <a:lnTo>
                    <a:pt x="3250" y="2498"/>
                  </a:lnTo>
                  <a:lnTo>
                    <a:pt x="3266" y="2542"/>
                  </a:lnTo>
                  <a:lnTo>
                    <a:pt x="3276" y="2587"/>
                  </a:lnTo>
                  <a:lnTo>
                    <a:pt x="3279" y="2631"/>
                  </a:lnTo>
                  <a:lnTo>
                    <a:pt x="3276" y="2677"/>
                  </a:lnTo>
                  <a:lnTo>
                    <a:pt x="3266" y="2722"/>
                  </a:lnTo>
                  <a:lnTo>
                    <a:pt x="3250" y="2766"/>
                  </a:lnTo>
                  <a:lnTo>
                    <a:pt x="3229" y="2808"/>
                  </a:lnTo>
                  <a:lnTo>
                    <a:pt x="3201" y="2849"/>
                  </a:lnTo>
                  <a:lnTo>
                    <a:pt x="3167" y="2888"/>
                  </a:lnTo>
                  <a:lnTo>
                    <a:pt x="3119" y="2937"/>
                  </a:lnTo>
                  <a:lnTo>
                    <a:pt x="3071" y="2984"/>
                  </a:lnTo>
                  <a:lnTo>
                    <a:pt x="3026" y="3028"/>
                  </a:lnTo>
                  <a:lnTo>
                    <a:pt x="2983" y="3073"/>
                  </a:lnTo>
                  <a:lnTo>
                    <a:pt x="2942" y="3117"/>
                  </a:lnTo>
                  <a:lnTo>
                    <a:pt x="2941" y="3118"/>
                  </a:lnTo>
                  <a:lnTo>
                    <a:pt x="2940" y="3120"/>
                  </a:lnTo>
                  <a:lnTo>
                    <a:pt x="2939" y="3121"/>
                  </a:lnTo>
                  <a:lnTo>
                    <a:pt x="2901" y="3159"/>
                  </a:lnTo>
                  <a:lnTo>
                    <a:pt x="2860" y="3193"/>
                  </a:lnTo>
                  <a:lnTo>
                    <a:pt x="2817" y="3223"/>
                  </a:lnTo>
                  <a:lnTo>
                    <a:pt x="2772" y="3248"/>
                  </a:lnTo>
                  <a:lnTo>
                    <a:pt x="2724" y="3268"/>
                  </a:lnTo>
                  <a:lnTo>
                    <a:pt x="2675" y="3284"/>
                  </a:lnTo>
                  <a:lnTo>
                    <a:pt x="2623" y="3296"/>
                  </a:lnTo>
                  <a:lnTo>
                    <a:pt x="2570" y="3302"/>
                  </a:lnTo>
                  <a:lnTo>
                    <a:pt x="2514" y="3304"/>
                  </a:lnTo>
                  <a:lnTo>
                    <a:pt x="2491" y="3304"/>
                  </a:lnTo>
                  <a:lnTo>
                    <a:pt x="2467" y="3303"/>
                  </a:lnTo>
                  <a:lnTo>
                    <a:pt x="2384" y="3295"/>
                  </a:lnTo>
                  <a:lnTo>
                    <a:pt x="2302" y="3282"/>
                  </a:lnTo>
                  <a:lnTo>
                    <a:pt x="2225" y="3264"/>
                  </a:lnTo>
                  <a:lnTo>
                    <a:pt x="2148" y="3242"/>
                  </a:lnTo>
                  <a:lnTo>
                    <a:pt x="2075" y="3219"/>
                  </a:lnTo>
                  <a:lnTo>
                    <a:pt x="2005" y="3193"/>
                  </a:lnTo>
                  <a:lnTo>
                    <a:pt x="1939" y="3165"/>
                  </a:lnTo>
                  <a:lnTo>
                    <a:pt x="1876" y="3138"/>
                  </a:lnTo>
                  <a:lnTo>
                    <a:pt x="1818" y="3111"/>
                  </a:lnTo>
                  <a:lnTo>
                    <a:pt x="1699" y="3050"/>
                  </a:lnTo>
                  <a:lnTo>
                    <a:pt x="1581" y="2984"/>
                  </a:lnTo>
                  <a:lnTo>
                    <a:pt x="1467" y="2914"/>
                  </a:lnTo>
                  <a:lnTo>
                    <a:pt x="1356" y="2841"/>
                  </a:lnTo>
                  <a:lnTo>
                    <a:pt x="1247" y="2762"/>
                  </a:lnTo>
                  <a:lnTo>
                    <a:pt x="1142" y="2679"/>
                  </a:lnTo>
                  <a:lnTo>
                    <a:pt x="1039" y="2592"/>
                  </a:lnTo>
                  <a:lnTo>
                    <a:pt x="940" y="2501"/>
                  </a:lnTo>
                  <a:lnTo>
                    <a:pt x="844" y="2406"/>
                  </a:lnTo>
                  <a:lnTo>
                    <a:pt x="752" y="2307"/>
                  </a:lnTo>
                  <a:lnTo>
                    <a:pt x="661" y="2203"/>
                  </a:lnTo>
                  <a:lnTo>
                    <a:pt x="576" y="2096"/>
                  </a:lnTo>
                  <a:lnTo>
                    <a:pt x="496" y="1992"/>
                  </a:lnTo>
                  <a:lnTo>
                    <a:pt x="424" y="1887"/>
                  </a:lnTo>
                  <a:lnTo>
                    <a:pt x="356" y="1783"/>
                  </a:lnTo>
                  <a:lnTo>
                    <a:pt x="294" y="1680"/>
                  </a:lnTo>
                  <a:lnTo>
                    <a:pt x="237" y="1575"/>
                  </a:lnTo>
                  <a:lnTo>
                    <a:pt x="186" y="1470"/>
                  </a:lnTo>
                  <a:lnTo>
                    <a:pt x="140" y="1366"/>
                  </a:lnTo>
                  <a:lnTo>
                    <a:pt x="97" y="1258"/>
                  </a:lnTo>
                  <a:lnTo>
                    <a:pt x="81" y="1212"/>
                  </a:lnTo>
                  <a:lnTo>
                    <a:pt x="64" y="1160"/>
                  </a:lnTo>
                  <a:lnTo>
                    <a:pt x="47" y="1105"/>
                  </a:lnTo>
                  <a:lnTo>
                    <a:pt x="32" y="1046"/>
                  </a:lnTo>
                  <a:lnTo>
                    <a:pt x="19" y="983"/>
                  </a:lnTo>
                  <a:lnTo>
                    <a:pt x="9" y="918"/>
                  </a:lnTo>
                  <a:lnTo>
                    <a:pt x="2" y="851"/>
                  </a:lnTo>
                  <a:lnTo>
                    <a:pt x="0" y="780"/>
                  </a:lnTo>
                  <a:lnTo>
                    <a:pt x="3" y="709"/>
                  </a:lnTo>
                  <a:lnTo>
                    <a:pt x="11" y="653"/>
                  </a:lnTo>
                  <a:lnTo>
                    <a:pt x="23" y="599"/>
                  </a:lnTo>
                  <a:lnTo>
                    <a:pt x="40" y="547"/>
                  </a:lnTo>
                  <a:lnTo>
                    <a:pt x="64" y="498"/>
                  </a:lnTo>
                  <a:lnTo>
                    <a:pt x="92" y="451"/>
                  </a:lnTo>
                  <a:lnTo>
                    <a:pt x="125" y="406"/>
                  </a:lnTo>
                  <a:lnTo>
                    <a:pt x="163" y="365"/>
                  </a:lnTo>
                  <a:lnTo>
                    <a:pt x="413" y="110"/>
                  </a:lnTo>
                  <a:lnTo>
                    <a:pt x="415" y="109"/>
                  </a:lnTo>
                  <a:lnTo>
                    <a:pt x="454" y="76"/>
                  </a:lnTo>
                  <a:lnTo>
                    <a:pt x="493" y="50"/>
                  </a:lnTo>
                  <a:lnTo>
                    <a:pt x="535" y="28"/>
                  </a:lnTo>
                  <a:lnTo>
                    <a:pt x="577" y="13"/>
                  </a:lnTo>
                  <a:lnTo>
                    <a:pt x="621" y="4"/>
                  </a:lnTo>
                  <a:lnTo>
                    <a:pt x="6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0"/>
            <p:cNvSpPr>
              <a:spLocks/>
            </p:cNvSpPr>
            <p:nvPr/>
          </p:nvSpPr>
          <p:spPr bwMode="auto">
            <a:xfrm>
              <a:off x="2787650" y="4495800"/>
              <a:ext cx="112713" cy="111125"/>
            </a:xfrm>
            <a:custGeom>
              <a:avLst/>
              <a:gdLst>
                <a:gd name="T0" fmla="*/ 116 w 1053"/>
                <a:gd name="T1" fmla="*/ 1 h 1057"/>
                <a:gd name="T2" fmla="*/ 268 w 1053"/>
                <a:gd name="T3" fmla="*/ 39 h 1057"/>
                <a:gd name="T4" fmla="*/ 414 w 1053"/>
                <a:gd name="T5" fmla="*/ 95 h 1057"/>
                <a:gd name="T6" fmla="*/ 549 w 1053"/>
                <a:gd name="T7" fmla="*/ 172 h 1057"/>
                <a:gd name="T8" fmla="*/ 674 w 1053"/>
                <a:gd name="T9" fmla="*/ 267 h 1057"/>
                <a:gd name="T10" fmla="*/ 787 w 1053"/>
                <a:gd name="T11" fmla="*/ 379 h 1057"/>
                <a:gd name="T12" fmla="*/ 882 w 1053"/>
                <a:gd name="T13" fmla="*/ 505 h 1057"/>
                <a:gd name="T14" fmla="*/ 957 w 1053"/>
                <a:gd name="T15" fmla="*/ 641 h 1057"/>
                <a:gd name="T16" fmla="*/ 1015 w 1053"/>
                <a:gd name="T17" fmla="*/ 786 h 1057"/>
                <a:gd name="T18" fmla="*/ 1052 w 1053"/>
                <a:gd name="T19" fmla="*/ 940 h 1057"/>
                <a:gd name="T20" fmla="*/ 1049 w 1053"/>
                <a:gd name="T21" fmla="*/ 985 h 1057"/>
                <a:gd name="T22" fmla="*/ 1028 w 1053"/>
                <a:gd name="T23" fmla="*/ 1023 h 1057"/>
                <a:gd name="T24" fmla="*/ 992 w 1053"/>
                <a:gd name="T25" fmla="*/ 1049 h 1057"/>
                <a:gd name="T26" fmla="*/ 964 w 1053"/>
                <a:gd name="T27" fmla="*/ 1055 h 1057"/>
                <a:gd name="T28" fmla="*/ 953 w 1053"/>
                <a:gd name="T29" fmla="*/ 1057 h 1057"/>
                <a:gd name="T30" fmla="*/ 908 w 1053"/>
                <a:gd name="T31" fmla="*/ 1046 h 1057"/>
                <a:gd name="T32" fmla="*/ 873 w 1053"/>
                <a:gd name="T33" fmla="*/ 1017 h 1057"/>
                <a:gd name="T34" fmla="*/ 855 w 1053"/>
                <a:gd name="T35" fmla="*/ 973 h 1057"/>
                <a:gd name="T36" fmla="*/ 819 w 1053"/>
                <a:gd name="T37" fmla="*/ 832 h 1057"/>
                <a:gd name="T38" fmla="*/ 762 w 1053"/>
                <a:gd name="T39" fmla="*/ 699 h 1057"/>
                <a:gd name="T40" fmla="*/ 687 w 1053"/>
                <a:gd name="T41" fmla="*/ 575 h 1057"/>
                <a:gd name="T42" fmla="*/ 591 w 1053"/>
                <a:gd name="T43" fmla="*/ 463 h 1057"/>
                <a:gd name="T44" fmla="*/ 479 w 1053"/>
                <a:gd name="T45" fmla="*/ 367 h 1057"/>
                <a:gd name="T46" fmla="*/ 356 w 1053"/>
                <a:gd name="T47" fmla="*/ 290 h 1057"/>
                <a:gd name="T48" fmla="*/ 223 w 1053"/>
                <a:gd name="T49" fmla="*/ 233 h 1057"/>
                <a:gd name="T50" fmla="*/ 82 w 1053"/>
                <a:gd name="T51" fmla="*/ 198 h 1057"/>
                <a:gd name="T52" fmla="*/ 40 w 1053"/>
                <a:gd name="T53" fmla="*/ 181 h 1057"/>
                <a:gd name="T54" fmla="*/ 12 w 1053"/>
                <a:gd name="T55" fmla="*/ 148 h 1057"/>
                <a:gd name="T56" fmla="*/ 0 w 1053"/>
                <a:gd name="T57" fmla="*/ 106 h 1057"/>
                <a:gd name="T58" fmla="*/ 7 w 1053"/>
                <a:gd name="T59" fmla="*/ 61 h 1057"/>
                <a:gd name="T60" fmla="*/ 33 w 1053"/>
                <a:gd name="T61" fmla="*/ 25 h 1057"/>
                <a:gd name="T62" fmla="*/ 71 w 1053"/>
                <a:gd name="T63" fmla="*/ 4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3" h="1057">
                  <a:moveTo>
                    <a:pt x="93" y="0"/>
                  </a:moveTo>
                  <a:lnTo>
                    <a:pt x="116" y="1"/>
                  </a:lnTo>
                  <a:lnTo>
                    <a:pt x="194" y="17"/>
                  </a:lnTo>
                  <a:lnTo>
                    <a:pt x="268" y="39"/>
                  </a:lnTo>
                  <a:lnTo>
                    <a:pt x="342" y="64"/>
                  </a:lnTo>
                  <a:lnTo>
                    <a:pt x="414" y="95"/>
                  </a:lnTo>
                  <a:lnTo>
                    <a:pt x="482" y="132"/>
                  </a:lnTo>
                  <a:lnTo>
                    <a:pt x="549" y="172"/>
                  </a:lnTo>
                  <a:lnTo>
                    <a:pt x="613" y="217"/>
                  </a:lnTo>
                  <a:lnTo>
                    <a:pt x="674" y="267"/>
                  </a:lnTo>
                  <a:lnTo>
                    <a:pt x="733" y="322"/>
                  </a:lnTo>
                  <a:lnTo>
                    <a:pt x="787" y="379"/>
                  </a:lnTo>
                  <a:lnTo>
                    <a:pt x="836" y="441"/>
                  </a:lnTo>
                  <a:lnTo>
                    <a:pt x="882" y="505"/>
                  </a:lnTo>
                  <a:lnTo>
                    <a:pt x="922" y="572"/>
                  </a:lnTo>
                  <a:lnTo>
                    <a:pt x="957" y="641"/>
                  </a:lnTo>
                  <a:lnTo>
                    <a:pt x="989" y="713"/>
                  </a:lnTo>
                  <a:lnTo>
                    <a:pt x="1015" y="786"/>
                  </a:lnTo>
                  <a:lnTo>
                    <a:pt x="1036" y="862"/>
                  </a:lnTo>
                  <a:lnTo>
                    <a:pt x="1052" y="940"/>
                  </a:lnTo>
                  <a:lnTo>
                    <a:pt x="1053" y="963"/>
                  </a:lnTo>
                  <a:lnTo>
                    <a:pt x="1049" y="985"/>
                  </a:lnTo>
                  <a:lnTo>
                    <a:pt x="1040" y="1005"/>
                  </a:lnTo>
                  <a:lnTo>
                    <a:pt x="1028" y="1023"/>
                  </a:lnTo>
                  <a:lnTo>
                    <a:pt x="1012" y="1038"/>
                  </a:lnTo>
                  <a:lnTo>
                    <a:pt x="992" y="1049"/>
                  </a:lnTo>
                  <a:lnTo>
                    <a:pt x="970" y="1055"/>
                  </a:lnTo>
                  <a:lnTo>
                    <a:pt x="964" y="1055"/>
                  </a:lnTo>
                  <a:lnTo>
                    <a:pt x="958" y="1057"/>
                  </a:lnTo>
                  <a:lnTo>
                    <a:pt x="953" y="1057"/>
                  </a:lnTo>
                  <a:lnTo>
                    <a:pt x="930" y="1053"/>
                  </a:lnTo>
                  <a:lnTo>
                    <a:pt x="908" y="1046"/>
                  </a:lnTo>
                  <a:lnTo>
                    <a:pt x="889" y="1033"/>
                  </a:lnTo>
                  <a:lnTo>
                    <a:pt x="873" y="1017"/>
                  </a:lnTo>
                  <a:lnTo>
                    <a:pt x="862" y="997"/>
                  </a:lnTo>
                  <a:lnTo>
                    <a:pt x="855" y="973"/>
                  </a:lnTo>
                  <a:lnTo>
                    <a:pt x="839" y="902"/>
                  </a:lnTo>
                  <a:lnTo>
                    <a:pt x="819" y="832"/>
                  </a:lnTo>
                  <a:lnTo>
                    <a:pt x="793" y="764"/>
                  </a:lnTo>
                  <a:lnTo>
                    <a:pt x="762" y="699"/>
                  </a:lnTo>
                  <a:lnTo>
                    <a:pt x="727" y="636"/>
                  </a:lnTo>
                  <a:lnTo>
                    <a:pt x="687" y="575"/>
                  </a:lnTo>
                  <a:lnTo>
                    <a:pt x="641" y="517"/>
                  </a:lnTo>
                  <a:lnTo>
                    <a:pt x="591" y="463"/>
                  </a:lnTo>
                  <a:lnTo>
                    <a:pt x="537" y="412"/>
                  </a:lnTo>
                  <a:lnTo>
                    <a:pt x="479" y="367"/>
                  </a:lnTo>
                  <a:lnTo>
                    <a:pt x="419" y="326"/>
                  </a:lnTo>
                  <a:lnTo>
                    <a:pt x="356" y="290"/>
                  </a:lnTo>
                  <a:lnTo>
                    <a:pt x="291" y="259"/>
                  </a:lnTo>
                  <a:lnTo>
                    <a:pt x="223" y="233"/>
                  </a:lnTo>
                  <a:lnTo>
                    <a:pt x="153" y="213"/>
                  </a:lnTo>
                  <a:lnTo>
                    <a:pt x="82" y="198"/>
                  </a:lnTo>
                  <a:lnTo>
                    <a:pt x="60" y="191"/>
                  </a:lnTo>
                  <a:lnTo>
                    <a:pt x="40" y="181"/>
                  </a:lnTo>
                  <a:lnTo>
                    <a:pt x="23" y="166"/>
                  </a:lnTo>
                  <a:lnTo>
                    <a:pt x="12" y="148"/>
                  </a:lnTo>
                  <a:lnTo>
                    <a:pt x="3" y="127"/>
                  </a:lnTo>
                  <a:lnTo>
                    <a:pt x="0" y="106"/>
                  </a:lnTo>
                  <a:lnTo>
                    <a:pt x="1" y="82"/>
                  </a:lnTo>
                  <a:lnTo>
                    <a:pt x="7" y="61"/>
                  </a:lnTo>
                  <a:lnTo>
                    <a:pt x="18" y="41"/>
                  </a:lnTo>
                  <a:lnTo>
                    <a:pt x="33" y="25"/>
                  </a:lnTo>
                  <a:lnTo>
                    <a:pt x="51" y="12"/>
                  </a:lnTo>
                  <a:lnTo>
                    <a:pt x="71" y="4"/>
                  </a:lnTo>
                  <a:lnTo>
                    <a:pt x="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1"/>
            <p:cNvSpPr>
              <a:spLocks/>
            </p:cNvSpPr>
            <p:nvPr/>
          </p:nvSpPr>
          <p:spPr bwMode="auto">
            <a:xfrm>
              <a:off x="2790825" y="4427538"/>
              <a:ext cx="176213" cy="176212"/>
            </a:xfrm>
            <a:custGeom>
              <a:avLst/>
              <a:gdLst>
                <a:gd name="T0" fmla="*/ 116 w 1658"/>
                <a:gd name="T1" fmla="*/ 3 h 1664"/>
                <a:gd name="T2" fmla="*/ 322 w 1658"/>
                <a:gd name="T3" fmla="*/ 50 h 1664"/>
                <a:gd name="T4" fmla="*/ 520 w 1658"/>
                <a:gd name="T5" fmla="*/ 119 h 1664"/>
                <a:gd name="T6" fmla="*/ 709 w 1658"/>
                <a:gd name="T7" fmla="*/ 211 h 1664"/>
                <a:gd name="T8" fmla="*/ 887 w 1658"/>
                <a:gd name="T9" fmla="*/ 323 h 1664"/>
                <a:gd name="T10" fmla="*/ 1052 w 1658"/>
                <a:gd name="T11" fmla="*/ 457 h 1664"/>
                <a:gd name="T12" fmla="*/ 1204 w 1658"/>
                <a:gd name="T13" fmla="*/ 608 h 1664"/>
                <a:gd name="T14" fmla="*/ 1336 w 1658"/>
                <a:gd name="T15" fmla="*/ 774 h 1664"/>
                <a:gd name="T16" fmla="*/ 1448 w 1658"/>
                <a:gd name="T17" fmla="*/ 952 h 1664"/>
                <a:gd name="T18" fmla="*/ 1540 w 1658"/>
                <a:gd name="T19" fmla="*/ 1142 h 1664"/>
                <a:gd name="T20" fmla="*/ 1609 w 1658"/>
                <a:gd name="T21" fmla="*/ 1341 h 1664"/>
                <a:gd name="T22" fmla="*/ 1657 w 1658"/>
                <a:gd name="T23" fmla="*/ 1547 h 1664"/>
                <a:gd name="T24" fmla="*/ 1653 w 1658"/>
                <a:gd name="T25" fmla="*/ 1592 h 1664"/>
                <a:gd name="T26" fmla="*/ 1632 w 1658"/>
                <a:gd name="T27" fmla="*/ 1631 h 1664"/>
                <a:gd name="T28" fmla="*/ 1597 w 1658"/>
                <a:gd name="T29" fmla="*/ 1656 h 1664"/>
                <a:gd name="T30" fmla="*/ 1569 w 1658"/>
                <a:gd name="T31" fmla="*/ 1663 h 1664"/>
                <a:gd name="T32" fmla="*/ 1558 w 1658"/>
                <a:gd name="T33" fmla="*/ 1664 h 1664"/>
                <a:gd name="T34" fmla="*/ 1513 w 1658"/>
                <a:gd name="T35" fmla="*/ 1653 h 1664"/>
                <a:gd name="T36" fmla="*/ 1478 w 1658"/>
                <a:gd name="T37" fmla="*/ 1623 h 1664"/>
                <a:gd name="T38" fmla="*/ 1460 w 1658"/>
                <a:gd name="T39" fmla="*/ 1580 h 1664"/>
                <a:gd name="T40" fmla="*/ 1418 w 1658"/>
                <a:gd name="T41" fmla="*/ 1396 h 1664"/>
                <a:gd name="T42" fmla="*/ 1356 w 1658"/>
                <a:gd name="T43" fmla="*/ 1218 h 1664"/>
                <a:gd name="T44" fmla="*/ 1274 w 1658"/>
                <a:gd name="T45" fmla="*/ 1048 h 1664"/>
                <a:gd name="T46" fmla="*/ 1174 w 1658"/>
                <a:gd name="T47" fmla="*/ 889 h 1664"/>
                <a:gd name="T48" fmla="*/ 1056 w 1658"/>
                <a:gd name="T49" fmla="*/ 741 h 1664"/>
                <a:gd name="T50" fmla="*/ 920 w 1658"/>
                <a:gd name="T51" fmla="*/ 605 h 1664"/>
                <a:gd name="T52" fmla="*/ 772 w 1658"/>
                <a:gd name="T53" fmla="*/ 487 h 1664"/>
                <a:gd name="T54" fmla="*/ 613 w 1658"/>
                <a:gd name="T55" fmla="*/ 385 h 1664"/>
                <a:gd name="T56" fmla="*/ 445 w 1658"/>
                <a:gd name="T57" fmla="*/ 304 h 1664"/>
                <a:gd name="T58" fmla="*/ 267 w 1658"/>
                <a:gd name="T59" fmla="*/ 242 h 1664"/>
                <a:gd name="T60" fmla="*/ 83 w 1658"/>
                <a:gd name="T61" fmla="*/ 199 h 1664"/>
                <a:gd name="T62" fmla="*/ 41 w 1658"/>
                <a:gd name="T63" fmla="*/ 182 h 1664"/>
                <a:gd name="T64" fmla="*/ 12 w 1658"/>
                <a:gd name="T65" fmla="*/ 149 h 1664"/>
                <a:gd name="T66" fmla="*/ 0 w 1658"/>
                <a:gd name="T67" fmla="*/ 107 h 1664"/>
                <a:gd name="T68" fmla="*/ 7 w 1658"/>
                <a:gd name="T69" fmla="*/ 61 h 1664"/>
                <a:gd name="T70" fmla="*/ 33 w 1658"/>
                <a:gd name="T71" fmla="*/ 26 h 1664"/>
                <a:gd name="T72" fmla="*/ 71 w 1658"/>
                <a:gd name="T73" fmla="*/ 5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8" h="1664">
                  <a:moveTo>
                    <a:pt x="92" y="0"/>
                  </a:moveTo>
                  <a:lnTo>
                    <a:pt x="116" y="3"/>
                  </a:lnTo>
                  <a:lnTo>
                    <a:pt x="220" y="23"/>
                  </a:lnTo>
                  <a:lnTo>
                    <a:pt x="322" y="50"/>
                  </a:lnTo>
                  <a:lnTo>
                    <a:pt x="422" y="82"/>
                  </a:lnTo>
                  <a:lnTo>
                    <a:pt x="520" y="119"/>
                  </a:lnTo>
                  <a:lnTo>
                    <a:pt x="616" y="163"/>
                  </a:lnTo>
                  <a:lnTo>
                    <a:pt x="709" y="211"/>
                  </a:lnTo>
                  <a:lnTo>
                    <a:pt x="799" y="264"/>
                  </a:lnTo>
                  <a:lnTo>
                    <a:pt x="887" y="323"/>
                  </a:lnTo>
                  <a:lnTo>
                    <a:pt x="971" y="387"/>
                  </a:lnTo>
                  <a:lnTo>
                    <a:pt x="1052" y="457"/>
                  </a:lnTo>
                  <a:lnTo>
                    <a:pt x="1130" y="530"/>
                  </a:lnTo>
                  <a:lnTo>
                    <a:pt x="1204" y="608"/>
                  </a:lnTo>
                  <a:lnTo>
                    <a:pt x="1272" y="689"/>
                  </a:lnTo>
                  <a:lnTo>
                    <a:pt x="1336" y="774"/>
                  </a:lnTo>
                  <a:lnTo>
                    <a:pt x="1395" y="861"/>
                  </a:lnTo>
                  <a:lnTo>
                    <a:pt x="1448" y="952"/>
                  </a:lnTo>
                  <a:lnTo>
                    <a:pt x="1497" y="1046"/>
                  </a:lnTo>
                  <a:lnTo>
                    <a:pt x="1540" y="1142"/>
                  </a:lnTo>
                  <a:lnTo>
                    <a:pt x="1577" y="1241"/>
                  </a:lnTo>
                  <a:lnTo>
                    <a:pt x="1609" y="1341"/>
                  </a:lnTo>
                  <a:lnTo>
                    <a:pt x="1635" y="1444"/>
                  </a:lnTo>
                  <a:lnTo>
                    <a:pt x="1657" y="1547"/>
                  </a:lnTo>
                  <a:lnTo>
                    <a:pt x="1658" y="1571"/>
                  </a:lnTo>
                  <a:lnTo>
                    <a:pt x="1653" y="1592"/>
                  </a:lnTo>
                  <a:lnTo>
                    <a:pt x="1645" y="1612"/>
                  </a:lnTo>
                  <a:lnTo>
                    <a:pt x="1632" y="1631"/>
                  </a:lnTo>
                  <a:lnTo>
                    <a:pt x="1616" y="1645"/>
                  </a:lnTo>
                  <a:lnTo>
                    <a:pt x="1597" y="1656"/>
                  </a:lnTo>
                  <a:lnTo>
                    <a:pt x="1575" y="1662"/>
                  </a:lnTo>
                  <a:lnTo>
                    <a:pt x="1569" y="1663"/>
                  </a:lnTo>
                  <a:lnTo>
                    <a:pt x="1564" y="1663"/>
                  </a:lnTo>
                  <a:lnTo>
                    <a:pt x="1558" y="1664"/>
                  </a:lnTo>
                  <a:lnTo>
                    <a:pt x="1534" y="1660"/>
                  </a:lnTo>
                  <a:lnTo>
                    <a:pt x="1513" y="1653"/>
                  </a:lnTo>
                  <a:lnTo>
                    <a:pt x="1494" y="1640"/>
                  </a:lnTo>
                  <a:lnTo>
                    <a:pt x="1478" y="1623"/>
                  </a:lnTo>
                  <a:lnTo>
                    <a:pt x="1467" y="1604"/>
                  </a:lnTo>
                  <a:lnTo>
                    <a:pt x="1460" y="1580"/>
                  </a:lnTo>
                  <a:lnTo>
                    <a:pt x="1442" y="1487"/>
                  </a:lnTo>
                  <a:lnTo>
                    <a:pt x="1418" y="1396"/>
                  </a:lnTo>
                  <a:lnTo>
                    <a:pt x="1389" y="1306"/>
                  </a:lnTo>
                  <a:lnTo>
                    <a:pt x="1356" y="1218"/>
                  </a:lnTo>
                  <a:lnTo>
                    <a:pt x="1318" y="1132"/>
                  </a:lnTo>
                  <a:lnTo>
                    <a:pt x="1274" y="1048"/>
                  </a:lnTo>
                  <a:lnTo>
                    <a:pt x="1226" y="967"/>
                  </a:lnTo>
                  <a:lnTo>
                    <a:pt x="1174" y="889"/>
                  </a:lnTo>
                  <a:lnTo>
                    <a:pt x="1117" y="813"/>
                  </a:lnTo>
                  <a:lnTo>
                    <a:pt x="1056" y="741"/>
                  </a:lnTo>
                  <a:lnTo>
                    <a:pt x="990" y="670"/>
                  </a:lnTo>
                  <a:lnTo>
                    <a:pt x="920" y="605"/>
                  </a:lnTo>
                  <a:lnTo>
                    <a:pt x="847" y="543"/>
                  </a:lnTo>
                  <a:lnTo>
                    <a:pt x="772" y="487"/>
                  </a:lnTo>
                  <a:lnTo>
                    <a:pt x="694" y="433"/>
                  </a:lnTo>
                  <a:lnTo>
                    <a:pt x="613" y="385"/>
                  </a:lnTo>
                  <a:lnTo>
                    <a:pt x="530" y="342"/>
                  </a:lnTo>
                  <a:lnTo>
                    <a:pt x="445" y="304"/>
                  </a:lnTo>
                  <a:lnTo>
                    <a:pt x="356" y="270"/>
                  </a:lnTo>
                  <a:lnTo>
                    <a:pt x="267" y="242"/>
                  </a:lnTo>
                  <a:lnTo>
                    <a:pt x="176" y="217"/>
                  </a:lnTo>
                  <a:lnTo>
                    <a:pt x="83" y="199"/>
                  </a:lnTo>
                  <a:lnTo>
                    <a:pt x="60" y="193"/>
                  </a:lnTo>
                  <a:lnTo>
                    <a:pt x="41" y="182"/>
                  </a:lnTo>
                  <a:lnTo>
                    <a:pt x="25" y="167"/>
                  </a:lnTo>
                  <a:lnTo>
                    <a:pt x="12" y="149"/>
                  </a:lnTo>
                  <a:lnTo>
                    <a:pt x="4" y="129"/>
                  </a:lnTo>
                  <a:lnTo>
                    <a:pt x="0" y="107"/>
                  </a:lnTo>
                  <a:lnTo>
                    <a:pt x="1" y="84"/>
                  </a:lnTo>
                  <a:lnTo>
                    <a:pt x="7" y="61"/>
                  </a:lnTo>
                  <a:lnTo>
                    <a:pt x="19" y="42"/>
                  </a:lnTo>
                  <a:lnTo>
                    <a:pt x="33" y="26"/>
                  </a:lnTo>
                  <a:lnTo>
                    <a:pt x="51" y="13"/>
                  </a:lnTo>
                  <a:lnTo>
                    <a:pt x="71" y="5"/>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6" name="TextBox 25"/>
          <p:cNvSpPr txBox="1"/>
          <p:nvPr/>
        </p:nvSpPr>
        <p:spPr>
          <a:xfrm>
            <a:off x="353642" y="5058510"/>
            <a:ext cx="2268602" cy="600164"/>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a:t>
            </a:r>
            <a:r>
              <a:rPr lang="id-ID" sz="1100" dirty="0" smtClean="0">
                <a:solidFill>
                  <a:schemeClr val="tx1">
                    <a:lumMod val="50000"/>
                    <a:lumOff val="50000"/>
                  </a:schemeClr>
                </a:solidFill>
                <a:latin typeface="Lato" panose="020F0502020204030203" pitchFamily="34" charset="0"/>
              </a:rPr>
              <a:t>ea</a:t>
            </a:r>
            <a:endParaRPr lang="id-ID" sz="1100" dirty="0">
              <a:solidFill>
                <a:schemeClr val="tx1">
                  <a:lumMod val="50000"/>
                  <a:lumOff val="50000"/>
                </a:schemeClr>
              </a:solidFill>
              <a:latin typeface="Lato" panose="020F0502020204030203" pitchFamily="34" charset="0"/>
            </a:endParaRPr>
          </a:p>
        </p:txBody>
      </p:sp>
      <p:sp>
        <p:nvSpPr>
          <p:cNvPr id="27" name="TextBox 26"/>
          <p:cNvSpPr txBox="1"/>
          <p:nvPr/>
        </p:nvSpPr>
        <p:spPr>
          <a:xfrm>
            <a:off x="307460" y="4535290"/>
            <a:ext cx="2360967"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Development</a:t>
            </a:r>
            <a:endParaRPr lang="id-ID" b="1" dirty="0">
              <a:solidFill>
                <a:schemeClr val="tx1">
                  <a:lumMod val="85000"/>
                  <a:lumOff val="15000"/>
                </a:schemeClr>
              </a:solidFill>
              <a:latin typeface="Lato" panose="020F0502020204030203" pitchFamily="34" charset="0"/>
            </a:endParaRPr>
          </a:p>
        </p:txBody>
      </p:sp>
      <p:sp>
        <p:nvSpPr>
          <p:cNvPr id="30" name="Rectangle 29"/>
          <p:cNvSpPr/>
          <p:nvPr/>
        </p:nvSpPr>
        <p:spPr>
          <a:xfrm>
            <a:off x="11370414" y="2516670"/>
            <a:ext cx="821585" cy="1824660"/>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Placeholder 2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5855" r="35855"/>
          <a:stretch>
            <a:fillRect/>
          </a:stretch>
        </p:blipFill>
        <p:spPr/>
      </p:pic>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5869" r="35869"/>
          <a:stretch>
            <a:fillRect/>
          </a:stretch>
        </p:blipFill>
        <p:spPr/>
      </p:pic>
    </p:spTree>
    <p:extLst>
      <p:ext uri="{BB962C8B-B14F-4D97-AF65-F5344CB8AC3E}">
        <p14:creationId xmlns:p14="http://schemas.microsoft.com/office/powerpoint/2010/main" val="3548967854"/>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999" y="-90152"/>
            <a:ext cx="2120721" cy="6948152"/>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5999" y="1454298"/>
            <a:ext cx="5390007" cy="5429461"/>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8614101" y="3975740"/>
            <a:ext cx="3129004"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8" name="TextBox 7"/>
          <p:cNvSpPr txBox="1"/>
          <p:nvPr/>
        </p:nvSpPr>
        <p:spPr>
          <a:xfrm>
            <a:off x="8614101" y="2867851"/>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9" name="Isosceles Triangle 8"/>
          <p:cNvSpPr/>
          <p:nvPr/>
        </p:nvSpPr>
        <p:spPr>
          <a:xfrm flipV="1">
            <a:off x="8741558" y="2550872"/>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8927485" y="2550872"/>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t="12682" b="12682"/>
          <a:stretch>
            <a:fillRect/>
          </a:stretch>
        </p:blipFill>
        <p:spPr>
          <a:prstGeom prst="rect">
            <a:avLst/>
          </a:prstGeom>
        </p:spPr>
      </p:pic>
      <p:sp>
        <p:nvSpPr>
          <p:cNvPr id="6" name="TextBox 5"/>
          <p:cNvSpPr txBox="1"/>
          <p:nvPr/>
        </p:nvSpPr>
        <p:spPr>
          <a:xfrm>
            <a:off x="1294887" y="3821958"/>
            <a:ext cx="3713583" cy="1077218"/>
          </a:xfrm>
          <a:prstGeom prst="rect">
            <a:avLst/>
          </a:prstGeom>
          <a:noFill/>
        </p:spPr>
        <p:txBody>
          <a:bodyPr wrap="square" rtlCol="0">
            <a:spAutoFit/>
          </a:bodyPr>
          <a:lstStyle/>
          <a:p>
            <a:r>
              <a:rPr lang="id-ID" sz="3200" b="1" dirty="0" smtClean="0">
                <a:solidFill>
                  <a:schemeClr val="tx1">
                    <a:lumMod val="85000"/>
                    <a:lumOff val="15000"/>
                  </a:schemeClr>
                </a:solidFill>
                <a:latin typeface="Lato" panose="020F0502020204030203" pitchFamily="34" charset="0"/>
              </a:rPr>
              <a:t>Make Your Designs</a:t>
            </a:r>
          </a:p>
          <a:p>
            <a:r>
              <a:rPr lang="id-ID" sz="3200" b="1" dirty="0" smtClean="0">
                <a:solidFill>
                  <a:schemeClr val="tx1">
                    <a:lumMod val="85000"/>
                    <a:lumOff val="15000"/>
                  </a:schemeClr>
                </a:solidFill>
                <a:latin typeface="Lato" panose="020F0502020204030203" pitchFamily="34" charset="0"/>
              </a:rPr>
              <a:t>Great Again</a:t>
            </a:r>
            <a:endParaRPr lang="id-ID" sz="2000" b="1" dirty="0">
              <a:solidFill>
                <a:schemeClr val="tx1">
                  <a:lumMod val="85000"/>
                  <a:lumOff val="15000"/>
                </a:schemeClr>
              </a:solidFill>
              <a:latin typeface="Lato" panose="020F0502020204030203" pitchFamily="34" charset="0"/>
            </a:endParaRPr>
          </a:p>
        </p:txBody>
      </p:sp>
    </p:spTree>
    <p:extLst>
      <p:ext uri="{BB962C8B-B14F-4D97-AF65-F5344CB8AC3E}">
        <p14:creationId xmlns:p14="http://schemas.microsoft.com/office/powerpoint/2010/main" val="2528214078"/>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2421228"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02278" y="756919"/>
            <a:ext cx="4142054" cy="5344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 name="Group 8"/>
          <p:cNvGrpSpPr/>
          <p:nvPr/>
        </p:nvGrpSpPr>
        <p:grpSpPr>
          <a:xfrm>
            <a:off x="7464355" y="1442432"/>
            <a:ext cx="379413" cy="292100"/>
            <a:chOff x="2476500" y="3505200"/>
            <a:chExt cx="379413" cy="292100"/>
          </a:xfrm>
          <a:solidFill>
            <a:schemeClr val="tx1">
              <a:lumMod val="85000"/>
              <a:lumOff val="15000"/>
            </a:schemeClr>
          </a:solidFill>
        </p:grpSpPr>
        <p:sp>
          <p:nvSpPr>
            <p:cNvPr id="10"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7447734" y="4065315"/>
            <a:ext cx="377825" cy="288925"/>
            <a:chOff x="9985375" y="2692400"/>
            <a:chExt cx="377825" cy="288925"/>
          </a:xfrm>
          <a:solidFill>
            <a:schemeClr val="tx1">
              <a:lumMod val="85000"/>
              <a:lumOff val="15000"/>
            </a:schemeClr>
          </a:solidFill>
        </p:grpSpPr>
        <p:sp>
          <p:nvSpPr>
            <p:cNvPr id="14"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p:cNvGrpSpPr/>
          <p:nvPr/>
        </p:nvGrpSpPr>
        <p:grpSpPr>
          <a:xfrm>
            <a:off x="10351880" y="1442432"/>
            <a:ext cx="298450" cy="373063"/>
            <a:chOff x="10180638" y="3443288"/>
            <a:chExt cx="298450" cy="373063"/>
          </a:xfrm>
          <a:solidFill>
            <a:schemeClr val="tx1">
              <a:lumMod val="85000"/>
              <a:lumOff val="15000"/>
            </a:schemeClr>
          </a:solidFill>
        </p:grpSpPr>
        <p:sp>
          <p:nvSpPr>
            <p:cNvPr id="17" name="Freeform 165"/>
            <p:cNvSpPr>
              <a:spLocks noEditPoints="1"/>
            </p:cNvSpPr>
            <p:nvPr/>
          </p:nvSpPr>
          <p:spPr bwMode="auto">
            <a:xfrm>
              <a:off x="10180638" y="3443288"/>
              <a:ext cx="298450" cy="373063"/>
            </a:xfrm>
            <a:custGeom>
              <a:avLst/>
              <a:gdLst>
                <a:gd name="T0" fmla="*/ 1071 w 2639"/>
                <a:gd name="T1" fmla="*/ 213 h 3292"/>
                <a:gd name="T2" fmla="*/ 771 w 2639"/>
                <a:gd name="T3" fmla="*/ 328 h 3292"/>
                <a:gd name="T4" fmla="*/ 519 w 2639"/>
                <a:gd name="T5" fmla="*/ 519 h 3292"/>
                <a:gd name="T6" fmla="*/ 328 w 2639"/>
                <a:gd name="T7" fmla="*/ 771 h 3292"/>
                <a:gd name="T8" fmla="*/ 214 w 2639"/>
                <a:gd name="T9" fmla="*/ 1071 h 3292"/>
                <a:gd name="T10" fmla="*/ 189 w 2639"/>
                <a:gd name="T11" fmla="*/ 1392 h 3292"/>
                <a:gd name="T12" fmla="*/ 208 w 2639"/>
                <a:gd name="T13" fmla="*/ 1538 h 3292"/>
                <a:gd name="T14" fmla="*/ 214 w 2639"/>
                <a:gd name="T15" fmla="*/ 1569 h 3292"/>
                <a:gd name="T16" fmla="*/ 291 w 2639"/>
                <a:gd name="T17" fmla="*/ 1795 h 3292"/>
                <a:gd name="T18" fmla="*/ 316 w 2639"/>
                <a:gd name="T19" fmla="*/ 1854 h 3292"/>
                <a:gd name="T20" fmla="*/ 450 w 2639"/>
                <a:gd name="T21" fmla="*/ 2107 h 3292"/>
                <a:gd name="T22" fmla="*/ 652 w 2639"/>
                <a:gd name="T23" fmla="*/ 2401 h 3292"/>
                <a:gd name="T24" fmla="*/ 937 w 2639"/>
                <a:gd name="T25" fmla="*/ 2728 h 3292"/>
                <a:gd name="T26" fmla="*/ 1318 w 2639"/>
                <a:gd name="T27" fmla="*/ 3079 h 3292"/>
                <a:gd name="T28" fmla="*/ 1701 w 2639"/>
                <a:gd name="T29" fmla="*/ 2728 h 3292"/>
                <a:gd name="T30" fmla="*/ 1985 w 2639"/>
                <a:gd name="T31" fmla="*/ 2401 h 3292"/>
                <a:gd name="T32" fmla="*/ 2188 w 2639"/>
                <a:gd name="T33" fmla="*/ 2107 h 3292"/>
                <a:gd name="T34" fmla="*/ 2321 w 2639"/>
                <a:gd name="T35" fmla="*/ 1854 h 3292"/>
                <a:gd name="T36" fmla="*/ 2347 w 2639"/>
                <a:gd name="T37" fmla="*/ 1795 h 3292"/>
                <a:gd name="T38" fmla="*/ 2424 w 2639"/>
                <a:gd name="T39" fmla="*/ 1569 h 3292"/>
                <a:gd name="T40" fmla="*/ 2430 w 2639"/>
                <a:gd name="T41" fmla="*/ 1537 h 3292"/>
                <a:gd name="T42" fmla="*/ 2451 w 2639"/>
                <a:gd name="T43" fmla="*/ 1320 h 3292"/>
                <a:gd name="T44" fmla="*/ 2403 w 2639"/>
                <a:gd name="T45" fmla="*/ 992 h 3292"/>
                <a:gd name="T46" fmla="*/ 2269 w 2639"/>
                <a:gd name="T47" fmla="*/ 703 h 3292"/>
                <a:gd name="T48" fmla="*/ 2061 w 2639"/>
                <a:gd name="T49" fmla="*/ 465 h 3292"/>
                <a:gd name="T50" fmla="*/ 1796 w 2639"/>
                <a:gd name="T51" fmla="*/ 291 h 3292"/>
                <a:gd name="T52" fmla="*/ 1486 w 2639"/>
                <a:gd name="T53" fmla="*/ 198 h 3292"/>
                <a:gd name="T54" fmla="*/ 1409 w 2639"/>
                <a:gd name="T55" fmla="*/ 3 h 3292"/>
                <a:gd name="T56" fmla="*/ 1752 w 2639"/>
                <a:gd name="T57" fmla="*/ 73 h 3292"/>
                <a:gd name="T58" fmla="*/ 2056 w 2639"/>
                <a:gd name="T59" fmla="*/ 226 h 3292"/>
                <a:gd name="T60" fmla="*/ 2309 w 2639"/>
                <a:gd name="T61" fmla="*/ 449 h 3292"/>
                <a:gd name="T62" fmla="*/ 2498 w 2639"/>
                <a:gd name="T63" fmla="*/ 729 h 3292"/>
                <a:gd name="T64" fmla="*/ 2611 w 2639"/>
                <a:gd name="T65" fmla="*/ 1054 h 3292"/>
                <a:gd name="T66" fmla="*/ 2636 w 2639"/>
                <a:gd name="T67" fmla="*/ 1403 h 3292"/>
                <a:gd name="T68" fmla="*/ 2613 w 2639"/>
                <a:gd name="T69" fmla="*/ 1582 h 3292"/>
                <a:gd name="T70" fmla="*/ 2569 w 2639"/>
                <a:gd name="T71" fmla="*/ 1744 h 3292"/>
                <a:gd name="T72" fmla="*/ 2464 w 2639"/>
                <a:gd name="T73" fmla="*/ 1990 h 3292"/>
                <a:gd name="T74" fmla="*/ 2312 w 2639"/>
                <a:gd name="T75" fmla="*/ 2262 h 3292"/>
                <a:gd name="T76" fmla="*/ 2089 w 2639"/>
                <a:gd name="T77" fmla="*/ 2571 h 3292"/>
                <a:gd name="T78" fmla="*/ 1782 w 2639"/>
                <a:gd name="T79" fmla="*/ 2912 h 3292"/>
                <a:gd name="T80" fmla="*/ 1379 w 2639"/>
                <a:gd name="T81" fmla="*/ 3272 h 3292"/>
                <a:gd name="T82" fmla="*/ 1298 w 2639"/>
                <a:gd name="T83" fmla="*/ 3290 h 3292"/>
                <a:gd name="T84" fmla="*/ 1046 w 2639"/>
                <a:gd name="T85" fmla="*/ 3090 h 3292"/>
                <a:gd name="T86" fmla="*/ 692 w 2639"/>
                <a:gd name="T87" fmla="*/ 2738 h 3292"/>
                <a:gd name="T88" fmla="*/ 429 w 2639"/>
                <a:gd name="T89" fmla="*/ 2412 h 3292"/>
                <a:gd name="T90" fmla="*/ 243 w 2639"/>
                <a:gd name="T91" fmla="*/ 2121 h 3292"/>
                <a:gd name="T92" fmla="*/ 121 w 2639"/>
                <a:gd name="T93" fmla="*/ 1872 h 3292"/>
                <a:gd name="T94" fmla="*/ 33 w 2639"/>
                <a:gd name="T95" fmla="*/ 1612 h 3292"/>
                <a:gd name="T96" fmla="*/ 24 w 2639"/>
                <a:gd name="T97" fmla="*/ 1568 h 3292"/>
                <a:gd name="T98" fmla="*/ 3 w 2639"/>
                <a:gd name="T99" fmla="*/ 1229 h 3292"/>
                <a:gd name="T100" fmla="*/ 73 w 2639"/>
                <a:gd name="T101" fmla="*/ 887 h 3292"/>
                <a:gd name="T102" fmla="*/ 226 w 2639"/>
                <a:gd name="T103" fmla="*/ 583 h 3292"/>
                <a:gd name="T104" fmla="*/ 448 w 2639"/>
                <a:gd name="T105" fmla="*/ 329 h 3292"/>
                <a:gd name="T106" fmla="*/ 728 w 2639"/>
                <a:gd name="T107" fmla="*/ 140 h 3292"/>
                <a:gd name="T108" fmla="*/ 1053 w 2639"/>
                <a:gd name="T109" fmla="*/ 27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9" h="3292">
                  <a:moveTo>
                    <a:pt x="1318" y="186"/>
                  </a:moveTo>
                  <a:lnTo>
                    <a:pt x="1234" y="189"/>
                  </a:lnTo>
                  <a:lnTo>
                    <a:pt x="1151" y="198"/>
                  </a:lnTo>
                  <a:lnTo>
                    <a:pt x="1071" y="213"/>
                  </a:lnTo>
                  <a:lnTo>
                    <a:pt x="992" y="234"/>
                  </a:lnTo>
                  <a:lnTo>
                    <a:pt x="916" y="260"/>
                  </a:lnTo>
                  <a:lnTo>
                    <a:pt x="842" y="291"/>
                  </a:lnTo>
                  <a:lnTo>
                    <a:pt x="771" y="328"/>
                  </a:lnTo>
                  <a:lnTo>
                    <a:pt x="703" y="369"/>
                  </a:lnTo>
                  <a:lnTo>
                    <a:pt x="638" y="415"/>
                  </a:lnTo>
                  <a:lnTo>
                    <a:pt x="576" y="465"/>
                  </a:lnTo>
                  <a:lnTo>
                    <a:pt x="519" y="519"/>
                  </a:lnTo>
                  <a:lnTo>
                    <a:pt x="465" y="577"/>
                  </a:lnTo>
                  <a:lnTo>
                    <a:pt x="415" y="638"/>
                  </a:lnTo>
                  <a:lnTo>
                    <a:pt x="369" y="703"/>
                  </a:lnTo>
                  <a:lnTo>
                    <a:pt x="328" y="771"/>
                  </a:lnTo>
                  <a:lnTo>
                    <a:pt x="292" y="842"/>
                  </a:lnTo>
                  <a:lnTo>
                    <a:pt x="261" y="916"/>
                  </a:lnTo>
                  <a:lnTo>
                    <a:pt x="235" y="992"/>
                  </a:lnTo>
                  <a:lnTo>
                    <a:pt x="214" y="1071"/>
                  </a:lnTo>
                  <a:lnTo>
                    <a:pt x="199" y="1152"/>
                  </a:lnTo>
                  <a:lnTo>
                    <a:pt x="190" y="1234"/>
                  </a:lnTo>
                  <a:lnTo>
                    <a:pt x="187" y="1320"/>
                  </a:lnTo>
                  <a:lnTo>
                    <a:pt x="189" y="1392"/>
                  </a:lnTo>
                  <a:lnTo>
                    <a:pt x="196" y="1464"/>
                  </a:lnTo>
                  <a:lnTo>
                    <a:pt x="207" y="1535"/>
                  </a:lnTo>
                  <a:lnTo>
                    <a:pt x="207" y="1537"/>
                  </a:lnTo>
                  <a:lnTo>
                    <a:pt x="208" y="1538"/>
                  </a:lnTo>
                  <a:lnTo>
                    <a:pt x="208" y="1540"/>
                  </a:lnTo>
                  <a:lnTo>
                    <a:pt x="209" y="1545"/>
                  </a:lnTo>
                  <a:lnTo>
                    <a:pt x="211" y="1555"/>
                  </a:lnTo>
                  <a:lnTo>
                    <a:pt x="214" y="1569"/>
                  </a:lnTo>
                  <a:lnTo>
                    <a:pt x="214" y="1571"/>
                  </a:lnTo>
                  <a:lnTo>
                    <a:pt x="235" y="1647"/>
                  </a:lnTo>
                  <a:lnTo>
                    <a:pt x="260" y="1722"/>
                  </a:lnTo>
                  <a:lnTo>
                    <a:pt x="291" y="1795"/>
                  </a:lnTo>
                  <a:lnTo>
                    <a:pt x="291" y="1796"/>
                  </a:lnTo>
                  <a:lnTo>
                    <a:pt x="291" y="1797"/>
                  </a:lnTo>
                  <a:lnTo>
                    <a:pt x="292" y="1798"/>
                  </a:lnTo>
                  <a:lnTo>
                    <a:pt x="316" y="1854"/>
                  </a:lnTo>
                  <a:lnTo>
                    <a:pt x="344" y="1912"/>
                  </a:lnTo>
                  <a:lnTo>
                    <a:pt x="376" y="1974"/>
                  </a:lnTo>
                  <a:lnTo>
                    <a:pt x="411" y="2039"/>
                  </a:lnTo>
                  <a:lnTo>
                    <a:pt x="450" y="2107"/>
                  </a:lnTo>
                  <a:lnTo>
                    <a:pt x="494" y="2177"/>
                  </a:lnTo>
                  <a:lnTo>
                    <a:pt x="542" y="2250"/>
                  </a:lnTo>
                  <a:lnTo>
                    <a:pt x="595" y="2325"/>
                  </a:lnTo>
                  <a:lnTo>
                    <a:pt x="652" y="2401"/>
                  </a:lnTo>
                  <a:lnTo>
                    <a:pt x="715" y="2481"/>
                  </a:lnTo>
                  <a:lnTo>
                    <a:pt x="784" y="2561"/>
                  </a:lnTo>
                  <a:lnTo>
                    <a:pt x="858" y="2644"/>
                  </a:lnTo>
                  <a:lnTo>
                    <a:pt x="937" y="2728"/>
                  </a:lnTo>
                  <a:lnTo>
                    <a:pt x="1023" y="2814"/>
                  </a:lnTo>
                  <a:lnTo>
                    <a:pt x="1115" y="2902"/>
                  </a:lnTo>
                  <a:lnTo>
                    <a:pt x="1213" y="2990"/>
                  </a:lnTo>
                  <a:lnTo>
                    <a:pt x="1318" y="3079"/>
                  </a:lnTo>
                  <a:lnTo>
                    <a:pt x="1424" y="2990"/>
                  </a:lnTo>
                  <a:lnTo>
                    <a:pt x="1523" y="2902"/>
                  </a:lnTo>
                  <a:lnTo>
                    <a:pt x="1615" y="2814"/>
                  </a:lnTo>
                  <a:lnTo>
                    <a:pt x="1701" y="2728"/>
                  </a:lnTo>
                  <a:lnTo>
                    <a:pt x="1780" y="2644"/>
                  </a:lnTo>
                  <a:lnTo>
                    <a:pt x="1854" y="2561"/>
                  </a:lnTo>
                  <a:lnTo>
                    <a:pt x="1922" y="2481"/>
                  </a:lnTo>
                  <a:lnTo>
                    <a:pt x="1985" y="2401"/>
                  </a:lnTo>
                  <a:lnTo>
                    <a:pt x="2043" y="2325"/>
                  </a:lnTo>
                  <a:lnTo>
                    <a:pt x="2096" y="2250"/>
                  </a:lnTo>
                  <a:lnTo>
                    <a:pt x="2144" y="2177"/>
                  </a:lnTo>
                  <a:lnTo>
                    <a:pt x="2188" y="2107"/>
                  </a:lnTo>
                  <a:lnTo>
                    <a:pt x="2227" y="2039"/>
                  </a:lnTo>
                  <a:lnTo>
                    <a:pt x="2262" y="1974"/>
                  </a:lnTo>
                  <a:lnTo>
                    <a:pt x="2294" y="1912"/>
                  </a:lnTo>
                  <a:lnTo>
                    <a:pt x="2321" y="1854"/>
                  </a:lnTo>
                  <a:lnTo>
                    <a:pt x="2346" y="1798"/>
                  </a:lnTo>
                  <a:lnTo>
                    <a:pt x="2346" y="1797"/>
                  </a:lnTo>
                  <a:lnTo>
                    <a:pt x="2347" y="1796"/>
                  </a:lnTo>
                  <a:lnTo>
                    <a:pt x="2347" y="1795"/>
                  </a:lnTo>
                  <a:lnTo>
                    <a:pt x="2378" y="1722"/>
                  </a:lnTo>
                  <a:lnTo>
                    <a:pt x="2404" y="1647"/>
                  </a:lnTo>
                  <a:lnTo>
                    <a:pt x="2424" y="1571"/>
                  </a:lnTo>
                  <a:lnTo>
                    <a:pt x="2424" y="1569"/>
                  </a:lnTo>
                  <a:lnTo>
                    <a:pt x="2427" y="1555"/>
                  </a:lnTo>
                  <a:lnTo>
                    <a:pt x="2429" y="1545"/>
                  </a:lnTo>
                  <a:lnTo>
                    <a:pt x="2430" y="1540"/>
                  </a:lnTo>
                  <a:lnTo>
                    <a:pt x="2430" y="1537"/>
                  </a:lnTo>
                  <a:lnTo>
                    <a:pt x="2431" y="1535"/>
                  </a:lnTo>
                  <a:lnTo>
                    <a:pt x="2442" y="1465"/>
                  </a:lnTo>
                  <a:lnTo>
                    <a:pt x="2449" y="1392"/>
                  </a:lnTo>
                  <a:lnTo>
                    <a:pt x="2451" y="1320"/>
                  </a:lnTo>
                  <a:lnTo>
                    <a:pt x="2448" y="1234"/>
                  </a:lnTo>
                  <a:lnTo>
                    <a:pt x="2439" y="1152"/>
                  </a:lnTo>
                  <a:lnTo>
                    <a:pt x="2424" y="1071"/>
                  </a:lnTo>
                  <a:lnTo>
                    <a:pt x="2403" y="992"/>
                  </a:lnTo>
                  <a:lnTo>
                    <a:pt x="2377" y="916"/>
                  </a:lnTo>
                  <a:lnTo>
                    <a:pt x="2346" y="842"/>
                  </a:lnTo>
                  <a:lnTo>
                    <a:pt x="2310" y="771"/>
                  </a:lnTo>
                  <a:lnTo>
                    <a:pt x="2269" y="703"/>
                  </a:lnTo>
                  <a:lnTo>
                    <a:pt x="2223" y="638"/>
                  </a:lnTo>
                  <a:lnTo>
                    <a:pt x="2173" y="577"/>
                  </a:lnTo>
                  <a:lnTo>
                    <a:pt x="2119" y="519"/>
                  </a:lnTo>
                  <a:lnTo>
                    <a:pt x="2061" y="465"/>
                  </a:lnTo>
                  <a:lnTo>
                    <a:pt x="2000" y="415"/>
                  </a:lnTo>
                  <a:lnTo>
                    <a:pt x="1935" y="369"/>
                  </a:lnTo>
                  <a:lnTo>
                    <a:pt x="1867" y="328"/>
                  </a:lnTo>
                  <a:lnTo>
                    <a:pt x="1796" y="291"/>
                  </a:lnTo>
                  <a:lnTo>
                    <a:pt x="1722" y="260"/>
                  </a:lnTo>
                  <a:lnTo>
                    <a:pt x="1646" y="234"/>
                  </a:lnTo>
                  <a:lnTo>
                    <a:pt x="1567" y="213"/>
                  </a:lnTo>
                  <a:lnTo>
                    <a:pt x="1486" y="198"/>
                  </a:lnTo>
                  <a:lnTo>
                    <a:pt x="1404" y="189"/>
                  </a:lnTo>
                  <a:lnTo>
                    <a:pt x="1318" y="186"/>
                  </a:lnTo>
                  <a:close/>
                  <a:moveTo>
                    <a:pt x="1318" y="0"/>
                  </a:moveTo>
                  <a:lnTo>
                    <a:pt x="1409" y="3"/>
                  </a:lnTo>
                  <a:lnTo>
                    <a:pt x="1498" y="13"/>
                  </a:lnTo>
                  <a:lnTo>
                    <a:pt x="1585" y="27"/>
                  </a:lnTo>
                  <a:lnTo>
                    <a:pt x="1669" y="48"/>
                  </a:lnTo>
                  <a:lnTo>
                    <a:pt x="1752" y="73"/>
                  </a:lnTo>
                  <a:lnTo>
                    <a:pt x="1832" y="104"/>
                  </a:lnTo>
                  <a:lnTo>
                    <a:pt x="1909" y="140"/>
                  </a:lnTo>
                  <a:lnTo>
                    <a:pt x="1984" y="181"/>
                  </a:lnTo>
                  <a:lnTo>
                    <a:pt x="2056" y="226"/>
                  </a:lnTo>
                  <a:lnTo>
                    <a:pt x="2124" y="275"/>
                  </a:lnTo>
                  <a:lnTo>
                    <a:pt x="2189" y="329"/>
                  </a:lnTo>
                  <a:lnTo>
                    <a:pt x="2251" y="387"/>
                  </a:lnTo>
                  <a:lnTo>
                    <a:pt x="2309" y="449"/>
                  </a:lnTo>
                  <a:lnTo>
                    <a:pt x="2363" y="515"/>
                  </a:lnTo>
                  <a:lnTo>
                    <a:pt x="2412" y="583"/>
                  </a:lnTo>
                  <a:lnTo>
                    <a:pt x="2457" y="655"/>
                  </a:lnTo>
                  <a:lnTo>
                    <a:pt x="2498" y="729"/>
                  </a:lnTo>
                  <a:lnTo>
                    <a:pt x="2534" y="807"/>
                  </a:lnTo>
                  <a:lnTo>
                    <a:pt x="2565" y="887"/>
                  </a:lnTo>
                  <a:lnTo>
                    <a:pt x="2591" y="969"/>
                  </a:lnTo>
                  <a:lnTo>
                    <a:pt x="2611" y="1054"/>
                  </a:lnTo>
                  <a:lnTo>
                    <a:pt x="2626" y="1141"/>
                  </a:lnTo>
                  <a:lnTo>
                    <a:pt x="2635" y="1229"/>
                  </a:lnTo>
                  <a:lnTo>
                    <a:pt x="2639" y="1320"/>
                  </a:lnTo>
                  <a:lnTo>
                    <a:pt x="2636" y="1403"/>
                  </a:lnTo>
                  <a:lnTo>
                    <a:pt x="2628" y="1486"/>
                  </a:lnTo>
                  <a:lnTo>
                    <a:pt x="2615" y="1568"/>
                  </a:lnTo>
                  <a:lnTo>
                    <a:pt x="2614" y="1573"/>
                  </a:lnTo>
                  <a:lnTo>
                    <a:pt x="2613" y="1582"/>
                  </a:lnTo>
                  <a:lnTo>
                    <a:pt x="2610" y="1595"/>
                  </a:lnTo>
                  <a:lnTo>
                    <a:pt x="2606" y="1612"/>
                  </a:lnTo>
                  <a:lnTo>
                    <a:pt x="2589" y="1679"/>
                  </a:lnTo>
                  <a:lnTo>
                    <a:pt x="2569" y="1744"/>
                  </a:lnTo>
                  <a:lnTo>
                    <a:pt x="2545" y="1809"/>
                  </a:lnTo>
                  <a:lnTo>
                    <a:pt x="2518" y="1872"/>
                  </a:lnTo>
                  <a:lnTo>
                    <a:pt x="2493" y="1929"/>
                  </a:lnTo>
                  <a:lnTo>
                    <a:pt x="2464" y="1990"/>
                  </a:lnTo>
                  <a:lnTo>
                    <a:pt x="2432" y="2053"/>
                  </a:lnTo>
                  <a:lnTo>
                    <a:pt x="2396" y="2121"/>
                  </a:lnTo>
                  <a:lnTo>
                    <a:pt x="2356" y="2190"/>
                  </a:lnTo>
                  <a:lnTo>
                    <a:pt x="2312" y="2262"/>
                  </a:lnTo>
                  <a:lnTo>
                    <a:pt x="2263" y="2336"/>
                  </a:lnTo>
                  <a:lnTo>
                    <a:pt x="2210" y="2412"/>
                  </a:lnTo>
                  <a:lnTo>
                    <a:pt x="2152" y="2491"/>
                  </a:lnTo>
                  <a:lnTo>
                    <a:pt x="2089" y="2571"/>
                  </a:lnTo>
                  <a:lnTo>
                    <a:pt x="2020" y="2654"/>
                  </a:lnTo>
                  <a:lnTo>
                    <a:pt x="1947" y="2738"/>
                  </a:lnTo>
                  <a:lnTo>
                    <a:pt x="1867" y="2824"/>
                  </a:lnTo>
                  <a:lnTo>
                    <a:pt x="1782" y="2912"/>
                  </a:lnTo>
                  <a:lnTo>
                    <a:pt x="1691" y="3000"/>
                  </a:lnTo>
                  <a:lnTo>
                    <a:pt x="1593" y="3090"/>
                  </a:lnTo>
                  <a:lnTo>
                    <a:pt x="1489" y="3180"/>
                  </a:lnTo>
                  <a:lnTo>
                    <a:pt x="1379" y="3272"/>
                  </a:lnTo>
                  <a:lnTo>
                    <a:pt x="1360" y="3283"/>
                  </a:lnTo>
                  <a:lnTo>
                    <a:pt x="1341" y="3290"/>
                  </a:lnTo>
                  <a:lnTo>
                    <a:pt x="1319" y="3292"/>
                  </a:lnTo>
                  <a:lnTo>
                    <a:pt x="1298" y="3290"/>
                  </a:lnTo>
                  <a:lnTo>
                    <a:pt x="1279" y="3283"/>
                  </a:lnTo>
                  <a:lnTo>
                    <a:pt x="1260" y="3272"/>
                  </a:lnTo>
                  <a:lnTo>
                    <a:pt x="1150" y="3180"/>
                  </a:lnTo>
                  <a:lnTo>
                    <a:pt x="1046" y="3090"/>
                  </a:lnTo>
                  <a:lnTo>
                    <a:pt x="948" y="3000"/>
                  </a:lnTo>
                  <a:lnTo>
                    <a:pt x="857" y="2912"/>
                  </a:lnTo>
                  <a:lnTo>
                    <a:pt x="771" y="2824"/>
                  </a:lnTo>
                  <a:lnTo>
                    <a:pt x="692" y="2738"/>
                  </a:lnTo>
                  <a:lnTo>
                    <a:pt x="618" y="2654"/>
                  </a:lnTo>
                  <a:lnTo>
                    <a:pt x="550" y="2571"/>
                  </a:lnTo>
                  <a:lnTo>
                    <a:pt x="487" y="2491"/>
                  </a:lnTo>
                  <a:lnTo>
                    <a:pt x="429" y="2412"/>
                  </a:lnTo>
                  <a:lnTo>
                    <a:pt x="376" y="2336"/>
                  </a:lnTo>
                  <a:lnTo>
                    <a:pt x="327" y="2262"/>
                  </a:lnTo>
                  <a:lnTo>
                    <a:pt x="283" y="2190"/>
                  </a:lnTo>
                  <a:lnTo>
                    <a:pt x="243" y="2121"/>
                  </a:lnTo>
                  <a:lnTo>
                    <a:pt x="207" y="2053"/>
                  </a:lnTo>
                  <a:lnTo>
                    <a:pt x="175" y="1990"/>
                  </a:lnTo>
                  <a:lnTo>
                    <a:pt x="146" y="1929"/>
                  </a:lnTo>
                  <a:lnTo>
                    <a:pt x="121" y="1872"/>
                  </a:lnTo>
                  <a:lnTo>
                    <a:pt x="94" y="1809"/>
                  </a:lnTo>
                  <a:lnTo>
                    <a:pt x="70" y="1744"/>
                  </a:lnTo>
                  <a:lnTo>
                    <a:pt x="50" y="1678"/>
                  </a:lnTo>
                  <a:lnTo>
                    <a:pt x="33" y="1612"/>
                  </a:lnTo>
                  <a:lnTo>
                    <a:pt x="29" y="1595"/>
                  </a:lnTo>
                  <a:lnTo>
                    <a:pt x="27" y="1582"/>
                  </a:lnTo>
                  <a:lnTo>
                    <a:pt x="25" y="1573"/>
                  </a:lnTo>
                  <a:lnTo>
                    <a:pt x="24" y="1568"/>
                  </a:lnTo>
                  <a:lnTo>
                    <a:pt x="11" y="1486"/>
                  </a:lnTo>
                  <a:lnTo>
                    <a:pt x="3" y="1403"/>
                  </a:lnTo>
                  <a:lnTo>
                    <a:pt x="0" y="1320"/>
                  </a:lnTo>
                  <a:lnTo>
                    <a:pt x="3" y="1229"/>
                  </a:lnTo>
                  <a:lnTo>
                    <a:pt x="12" y="1141"/>
                  </a:lnTo>
                  <a:lnTo>
                    <a:pt x="27" y="1054"/>
                  </a:lnTo>
                  <a:lnTo>
                    <a:pt x="48" y="969"/>
                  </a:lnTo>
                  <a:lnTo>
                    <a:pt x="73" y="887"/>
                  </a:lnTo>
                  <a:lnTo>
                    <a:pt x="104" y="807"/>
                  </a:lnTo>
                  <a:lnTo>
                    <a:pt x="140" y="729"/>
                  </a:lnTo>
                  <a:lnTo>
                    <a:pt x="181" y="655"/>
                  </a:lnTo>
                  <a:lnTo>
                    <a:pt x="226" y="583"/>
                  </a:lnTo>
                  <a:lnTo>
                    <a:pt x="275" y="515"/>
                  </a:lnTo>
                  <a:lnTo>
                    <a:pt x="329" y="449"/>
                  </a:lnTo>
                  <a:lnTo>
                    <a:pt x="387" y="387"/>
                  </a:lnTo>
                  <a:lnTo>
                    <a:pt x="448" y="329"/>
                  </a:lnTo>
                  <a:lnTo>
                    <a:pt x="514" y="275"/>
                  </a:lnTo>
                  <a:lnTo>
                    <a:pt x="582" y="226"/>
                  </a:lnTo>
                  <a:lnTo>
                    <a:pt x="654" y="181"/>
                  </a:lnTo>
                  <a:lnTo>
                    <a:pt x="728" y="140"/>
                  </a:lnTo>
                  <a:lnTo>
                    <a:pt x="806" y="104"/>
                  </a:lnTo>
                  <a:lnTo>
                    <a:pt x="886" y="73"/>
                  </a:lnTo>
                  <a:lnTo>
                    <a:pt x="968" y="48"/>
                  </a:lnTo>
                  <a:lnTo>
                    <a:pt x="1053" y="27"/>
                  </a:lnTo>
                  <a:lnTo>
                    <a:pt x="1140" y="13"/>
                  </a:lnTo>
                  <a:lnTo>
                    <a:pt x="1228" y="3"/>
                  </a:lnTo>
                  <a:lnTo>
                    <a:pt x="13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66"/>
            <p:cNvSpPr>
              <a:spLocks noEditPoints="1"/>
            </p:cNvSpPr>
            <p:nvPr/>
          </p:nvSpPr>
          <p:spPr bwMode="auto">
            <a:xfrm>
              <a:off x="10234613" y="3500438"/>
              <a:ext cx="190500" cy="188913"/>
            </a:xfrm>
            <a:custGeom>
              <a:avLst/>
              <a:gdLst>
                <a:gd name="T0" fmla="*/ 713 w 1674"/>
                <a:gd name="T1" fmla="*/ 198 h 1676"/>
                <a:gd name="T2" fmla="*/ 543 w 1674"/>
                <a:gd name="T3" fmla="*/ 256 h 1676"/>
                <a:gd name="T4" fmla="*/ 398 w 1674"/>
                <a:gd name="T5" fmla="*/ 357 h 1676"/>
                <a:gd name="T6" fmla="*/ 285 w 1674"/>
                <a:gd name="T7" fmla="*/ 492 h 1676"/>
                <a:gd name="T8" fmla="*/ 212 w 1674"/>
                <a:gd name="T9" fmla="*/ 655 h 1676"/>
                <a:gd name="T10" fmla="*/ 186 w 1674"/>
                <a:gd name="T11" fmla="*/ 838 h 1676"/>
                <a:gd name="T12" fmla="*/ 212 w 1674"/>
                <a:gd name="T13" fmla="*/ 1020 h 1676"/>
                <a:gd name="T14" fmla="*/ 285 w 1674"/>
                <a:gd name="T15" fmla="*/ 1183 h 1676"/>
                <a:gd name="T16" fmla="*/ 398 w 1674"/>
                <a:gd name="T17" fmla="*/ 1318 h 1676"/>
                <a:gd name="T18" fmla="*/ 543 w 1674"/>
                <a:gd name="T19" fmla="*/ 1418 h 1676"/>
                <a:gd name="T20" fmla="*/ 713 w 1674"/>
                <a:gd name="T21" fmla="*/ 1477 h 1676"/>
                <a:gd name="T22" fmla="*/ 900 w 1674"/>
                <a:gd name="T23" fmla="*/ 1486 h 1676"/>
                <a:gd name="T24" fmla="*/ 1077 w 1674"/>
                <a:gd name="T25" fmla="*/ 1443 h 1676"/>
                <a:gd name="T26" fmla="*/ 1231 w 1674"/>
                <a:gd name="T27" fmla="*/ 1356 h 1676"/>
                <a:gd name="T28" fmla="*/ 1355 w 1674"/>
                <a:gd name="T29" fmla="*/ 1231 h 1676"/>
                <a:gd name="T30" fmla="*/ 1443 w 1674"/>
                <a:gd name="T31" fmla="*/ 1077 h 1676"/>
                <a:gd name="T32" fmla="*/ 1485 w 1674"/>
                <a:gd name="T33" fmla="*/ 900 h 1676"/>
                <a:gd name="T34" fmla="*/ 1476 w 1674"/>
                <a:gd name="T35" fmla="*/ 713 h 1676"/>
                <a:gd name="T36" fmla="*/ 1418 w 1674"/>
                <a:gd name="T37" fmla="*/ 544 h 1676"/>
                <a:gd name="T38" fmla="*/ 1317 w 1674"/>
                <a:gd name="T39" fmla="*/ 398 h 1676"/>
                <a:gd name="T40" fmla="*/ 1182 w 1674"/>
                <a:gd name="T41" fmla="*/ 285 h 1676"/>
                <a:gd name="T42" fmla="*/ 1020 w 1674"/>
                <a:gd name="T43" fmla="*/ 212 h 1676"/>
                <a:gd name="T44" fmla="*/ 836 w 1674"/>
                <a:gd name="T45" fmla="*/ 186 h 1676"/>
                <a:gd name="T46" fmla="*/ 980 w 1674"/>
                <a:gd name="T47" fmla="*/ 12 h 1676"/>
                <a:gd name="T48" fmla="*/ 1178 w 1674"/>
                <a:gd name="T49" fmla="*/ 73 h 1676"/>
                <a:gd name="T50" fmla="*/ 1353 w 1674"/>
                <a:gd name="T51" fmla="*/ 178 h 1676"/>
                <a:gd name="T52" fmla="*/ 1496 w 1674"/>
                <a:gd name="T53" fmla="*/ 321 h 1676"/>
                <a:gd name="T54" fmla="*/ 1601 w 1674"/>
                <a:gd name="T55" fmla="*/ 496 h 1676"/>
                <a:gd name="T56" fmla="*/ 1662 w 1674"/>
                <a:gd name="T57" fmla="*/ 694 h 1676"/>
                <a:gd name="T58" fmla="*/ 1671 w 1674"/>
                <a:gd name="T59" fmla="*/ 910 h 1676"/>
                <a:gd name="T60" fmla="*/ 1627 w 1674"/>
                <a:gd name="T61" fmla="*/ 1115 h 1676"/>
                <a:gd name="T62" fmla="*/ 1536 w 1674"/>
                <a:gd name="T63" fmla="*/ 1298 h 1676"/>
                <a:gd name="T64" fmla="*/ 1404 w 1674"/>
                <a:gd name="T65" fmla="*/ 1453 h 1676"/>
                <a:gd name="T66" fmla="*/ 1240 w 1674"/>
                <a:gd name="T67" fmla="*/ 1572 h 1676"/>
                <a:gd name="T68" fmla="*/ 1048 w 1674"/>
                <a:gd name="T69" fmla="*/ 1649 h 1676"/>
                <a:gd name="T70" fmla="*/ 836 w 1674"/>
                <a:gd name="T71" fmla="*/ 1676 h 1676"/>
                <a:gd name="T72" fmla="*/ 625 w 1674"/>
                <a:gd name="T73" fmla="*/ 1649 h 1676"/>
                <a:gd name="T74" fmla="*/ 434 w 1674"/>
                <a:gd name="T75" fmla="*/ 1572 h 1676"/>
                <a:gd name="T76" fmla="*/ 269 w 1674"/>
                <a:gd name="T77" fmla="*/ 1453 h 1676"/>
                <a:gd name="T78" fmla="*/ 138 w 1674"/>
                <a:gd name="T79" fmla="*/ 1298 h 1676"/>
                <a:gd name="T80" fmla="*/ 47 w 1674"/>
                <a:gd name="T81" fmla="*/ 1115 h 1676"/>
                <a:gd name="T82" fmla="*/ 3 w 1674"/>
                <a:gd name="T83" fmla="*/ 910 h 1676"/>
                <a:gd name="T84" fmla="*/ 12 w 1674"/>
                <a:gd name="T85" fmla="*/ 694 h 1676"/>
                <a:gd name="T86" fmla="*/ 72 w 1674"/>
                <a:gd name="T87" fmla="*/ 496 h 1676"/>
                <a:gd name="T88" fmla="*/ 178 w 1674"/>
                <a:gd name="T89" fmla="*/ 321 h 1676"/>
                <a:gd name="T90" fmla="*/ 321 w 1674"/>
                <a:gd name="T91" fmla="*/ 178 h 1676"/>
                <a:gd name="T92" fmla="*/ 495 w 1674"/>
                <a:gd name="T93" fmla="*/ 73 h 1676"/>
                <a:gd name="T94" fmla="*/ 694 w 1674"/>
                <a:gd name="T95" fmla="*/ 12 h 1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74" h="1676">
                  <a:moveTo>
                    <a:pt x="836" y="186"/>
                  </a:moveTo>
                  <a:lnTo>
                    <a:pt x="774" y="189"/>
                  </a:lnTo>
                  <a:lnTo>
                    <a:pt x="713" y="198"/>
                  </a:lnTo>
                  <a:lnTo>
                    <a:pt x="654" y="212"/>
                  </a:lnTo>
                  <a:lnTo>
                    <a:pt x="597" y="232"/>
                  </a:lnTo>
                  <a:lnTo>
                    <a:pt x="543" y="256"/>
                  </a:lnTo>
                  <a:lnTo>
                    <a:pt x="491" y="285"/>
                  </a:lnTo>
                  <a:lnTo>
                    <a:pt x="443" y="319"/>
                  </a:lnTo>
                  <a:lnTo>
                    <a:pt x="398" y="357"/>
                  </a:lnTo>
                  <a:lnTo>
                    <a:pt x="356" y="398"/>
                  </a:lnTo>
                  <a:lnTo>
                    <a:pt x="319" y="444"/>
                  </a:lnTo>
                  <a:lnTo>
                    <a:pt x="285" y="492"/>
                  </a:lnTo>
                  <a:lnTo>
                    <a:pt x="256" y="544"/>
                  </a:lnTo>
                  <a:lnTo>
                    <a:pt x="231" y="598"/>
                  </a:lnTo>
                  <a:lnTo>
                    <a:pt x="212" y="655"/>
                  </a:lnTo>
                  <a:lnTo>
                    <a:pt x="197" y="713"/>
                  </a:lnTo>
                  <a:lnTo>
                    <a:pt x="189" y="775"/>
                  </a:lnTo>
                  <a:lnTo>
                    <a:pt x="186" y="838"/>
                  </a:lnTo>
                  <a:lnTo>
                    <a:pt x="189" y="900"/>
                  </a:lnTo>
                  <a:lnTo>
                    <a:pt x="197" y="961"/>
                  </a:lnTo>
                  <a:lnTo>
                    <a:pt x="212" y="1020"/>
                  </a:lnTo>
                  <a:lnTo>
                    <a:pt x="231" y="1077"/>
                  </a:lnTo>
                  <a:lnTo>
                    <a:pt x="256" y="1131"/>
                  </a:lnTo>
                  <a:lnTo>
                    <a:pt x="285" y="1183"/>
                  </a:lnTo>
                  <a:lnTo>
                    <a:pt x="318" y="1231"/>
                  </a:lnTo>
                  <a:lnTo>
                    <a:pt x="356" y="1276"/>
                  </a:lnTo>
                  <a:lnTo>
                    <a:pt x="398" y="1318"/>
                  </a:lnTo>
                  <a:lnTo>
                    <a:pt x="443" y="1356"/>
                  </a:lnTo>
                  <a:lnTo>
                    <a:pt x="491" y="1389"/>
                  </a:lnTo>
                  <a:lnTo>
                    <a:pt x="543" y="1418"/>
                  </a:lnTo>
                  <a:lnTo>
                    <a:pt x="597" y="1443"/>
                  </a:lnTo>
                  <a:lnTo>
                    <a:pt x="654" y="1462"/>
                  </a:lnTo>
                  <a:lnTo>
                    <a:pt x="713" y="1477"/>
                  </a:lnTo>
                  <a:lnTo>
                    <a:pt x="774" y="1486"/>
                  </a:lnTo>
                  <a:lnTo>
                    <a:pt x="836" y="1489"/>
                  </a:lnTo>
                  <a:lnTo>
                    <a:pt x="900" y="1486"/>
                  </a:lnTo>
                  <a:lnTo>
                    <a:pt x="961" y="1477"/>
                  </a:lnTo>
                  <a:lnTo>
                    <a:pt x="1020" y="1462"/>
                  </a:lnTo>
                  <a:lnTo>
                    <a:pt x="1077" y="1443"/>
                  </a:lnTo>
                  <a:lnTo>
                    <a:pt x="1131" y="1418"/>
                  </a:lnTo>
                  <a:lnTo>
                    <a:pt x="1183" y="1389"/>
                  </a:lnTo>
                  <a:lnTo>
                    <a:pt x="1231" y="1356"/>
                  </a:lnTo>
                  <a:lnTo>
                    <a:pt x="1276" y="1318"/>
                  </a:lnTo>
                  <a:lnTo>
                    <a:pt x="1318" y="1276"/>
                  </a:lnTo>
                  <a:lnTo>
                    <a:pt x="1355" y="1231"/>
                  </a:lnTo>
                  <a:lnTo>
                    <a:pt x="1389" y="1183"/>
                  </a:lnTo>
                  <a:lnTo>
                    <a:pt x="1418" y="1131"/>
                  </a:lnTo>
                  <a:lnTo>
                    <a:pt x="1443" y="1077"/>
                  </a:lnTo>
                  <a:lnTo>
                    <a:pt x="1462" y="1020"/>
                  </a:lnTo>
                  <a:lnTo>
                    <a:pt x="1476" y="961"/>
                  </a:lnTo>
                  <a:lnTo>
                    <a:pt x="1485" y="900"/>
                  </a:lnTo>
                  <a:lnTo>
                    <a:pt x="1488" y="838"/>
                  </a:lnTo>
                  <a:lnTo>
                    <a:pt x="1485" y="775"/>
                  </a:lnTo>
                  <a:lnTo>
                    <a:pt x="1476" y="713"/>
                  </a:lnTo>
                  <a:lnTo>
                    <a:pt x="1462" y="655"/>
                  </a:lnTo>
                  <a:lnTo>
                    <a:pt x="1442" y="598"/>
                  </a:lnTo>
                  <a:lnTo>
                    <a:pt x="1418" y="544"/>
                  </a:lnTo>
                  <a:lnTo>
                    <a:pt x="1389" y="492"/>
                  </a:lnTo>
                  <a:lnTo>
                    <a:pt x="1355" y="444"/>
                  </a:lnTo>
                  <a:lnTo>
                    <a:pt x="1317" y="398"/>
                  </a:lnTo>
                  <a:lnTo>
                    <a:pt x="1276" y="357"/>
                  </a:lnTo>
                  <a:lnTo>
                    <a:pt x="1231" y="319"/>
                  </a:lnTo>
                  <a:lnTo>
                    <a:pt x="1182" y="285"/>
                  </a:lnTo>
                  <a:lnTo>
                    <a:pt x="1131" y="256"/>
                  </a:lnTo>
                  <a:lnTo>
                    <a:pt x="1076" y="232"/>
                  </a:lnTo>
                  <a:lnTo>
                    <a:pt x="1020" y="212"/>
                  </a:lnTo>
                  <a:lnTo>
                    <a:pt x="961" y="198"/>
                  </a:lnTo>
                  <a:lnTo>
                    <a:pt x="900" y="189"/>
                  </a:lnTo>
                  <a:lnTo>
                    <a:pt x="836" y="186"/>
                  </a:lnTo>
                  <a:close/>
                  <a:moveTo>
                    <a:pt x="836" y="0"/>
                  </a:moveTo>
                  <a:lnTo>
                    <a:pt x="909" y="3"/>
                  </a:lnTo>
                  <a:lnTo>
                    <a:pt x="980" y="12"/>
                  </a:lnTo>
                  <a:lnTo>
                    <a:pt x="1048" y="27"/>
                  </a:lnTo>
                  <a:lnTo>
                    <a:pt x="1115" y="47"/>
                  </a:lnTo>
                  <a:lnTo>
                    <a:pt x="1178" y="73"/>
                  </a:lnTo>
                  <a:lnTo>
                    <a:pt x="1240" y="103"/>
                  </a:lnTo>
                  <a:lnTo>
                    <a:pt x="1298" y="139"/>
                  </a:lnTo>
                  <a:lnTo>
                    <a:pt x="1353" y="178"/>
                  </a:lnTo>
                  <a:lnTo>
                    <a:pt x="1404" y="222"/>
                  </a:lnTo>
                  <a:lnTo>
                    <a:pt x="1452" y="270"/>
                  </a:lnTo>
                  <a:lnTo>
                    <a:pt x="1496" y="321"/>
                  </a:lnTo>
                  <a:lnTo>
                    <a:pt x="1536" y="376"/>
                  </a:lnTo>
                  <a:lnTo>
                    <a:pt x="1571" y="435"/>
                  </a:lnTo>
                  <a:lnTo>
                    <a:pt x="1601" y="496"/>
                  </a:lnTo>
                  <a:lnTo>
                    <a:pt x="1627" y="560"/>
                  </a:lnTo>
                  <a:lnTo>
                    <a:pt x="1647" y="626"/>
                  </a:lnTo>
                  <a:lnTo>
                    <a:pt x="1662" y="694"/>
                  </a:lnTo>
                  <a:lnTo>
                    <a:pt x="1671" y="766"/>
                  </a:lnTo>
                  <a:lnTo>
                    <a:pt x="1674" y="838"/>
                  </a:lnTo>
                  <a:lnTo>
                    <a:pt x="1671" y="910"/>
                  </a:lnTo>
                  <a:lnTo>
                    <a:pt x="1662" y="980"/>
                  </a:lnTo>
                  <a:lnTo>
                    <a:pt x="1647" y="1049"/>
                  </a:lnTo>
                  <a:lnTo>
                    <a:pt x="1627" y="1115"/>
                  </a:lnTo>
                  <a:lnTo>
                    <a:pt x="1601" y="1179"/>
                  </a:lnTo>
                  <a:lnTo>
                    <a:pt x="1571" y="1240"/>
                  </a:lnTo>
                  <a:lnTo>
                    <a:pt x="1536" y="1298"/>
                  </a:lnTo>
                  <a:lnTo>
                    <a:pt x="1496" y="1353"/>
                  </a:lnTo>
                  <a:lnTo>
                    <a:pt x="1452" y="1405"/>
                  </a:lnTo>
                  <a:lnTo>
                    <a:pt x="1404" y="1453"/>
                  </a:lnTo>
                  <a:lnTo>
                    <a:pt x="1353" y="1497"/>
                  </a:lnTo>
                  <a:lnTo>
                    <a:pt x="1298" y="1536"/>
                  </a:lnTo>
                  <a:lnTo>
                    <a:pt x="1240" y="1572"/>
                  </a:lnTo>
                  <a:lnTo>
                    <a:pt x="1178" y="1603"/>
                  </a:lnTo>
                  <a:lnTo>
                    <a:pt x="1115" y="1628"/>
                  </a:lnTo>
                  <a:lnTo>
                    <a:pt x="1048" y="1649"/>
                  </a:lnTo>
                  <a:lnTo>
                    <a:pt x="980" y="1664"/>
                  </a:lnTo>
                  <a:lnTo>
                    <a:pt x="909" y="1673"/>
                  </a:lnTo>
                  <a:lnTo>
                    <a:pt x="836" y="1676"/>
                  </a:lnTo>
                  <a:lnTo>
                    <a:pt x="764" y="1673"/>
                  </a:lnTo>
                  <a:lnTo>
                    <a:pt x="694" y="1664"/>
                  </a:lnTo>
                  <a:lnTo>
                    <a:pt x="625" y="1649"/>
                  </a:lnTo>
                  <a:lnTo>
                    <a:pt x="559" y="1628"/>
                  </a:lnTo>
                  <a:lnTo>
                    <a:pt x="495" y="1603"/>
                  </a:lnTo>
                  <a:lnTo>
                    <a:pt x="434" y="1572"/>
                  </a:lnTo>
                  <a:lnTo>
                    <a:pt x="376" y="1536"/>
                  </a:lnTo>
                  <a:lnTo>
                    <a:pt x="321" y="1497"/>
                  </a:lnTo>
                  <a:lnTo>
                    <a:pt x="269" y="1453"/>
                  </a:lnTo>
                  <a:lnTo>
                    <a:pt x="222" y="1405"/>
                  </a:lnTo>
                  <a:lnTo>
                    <a:pt x="178" y="1353"/>
                  </a:lnTo>
                  <a:lnTo>
                    <a:pt x="138" y="1298"/>
                  </a:lnTo>
                  <a:lnTo>
                    <a:pt x="103" y="1240"/>
                  </a:lnTo>
                  <a:lnTo>
                    <a:pt x="72" y="1179"/>
                  </a:lnTo>
                  <a:lnTo>
                    <a:pt x="47" y="1115"/>
                  </a:lnTo>
                  <a:lnTo>
                    <a:pt x="26" y="1049"/>
                  </a:lnTo>
                  <a:lnTo>
                    <a:pt x="12" y="980"/>
                  </a:lnTo>
                  <a:lnTo>
                    <a:pt x="3" y="910"/>
                  </a:lnTo>
                  <a:lnTo>
                    <a:pt x="0" y="838"/>
                  </a:lnTo>
                  <a:lnTo>
                    <a:pt x="3" y="766"/>
                  </a:lnTo>
                  <a:lnTo>
                    <a:pt x="12" y="694"/>
                  </a:lnTo>
                  <a:lnTo>
                    <a:pt x="26" y="626"/>
                  </a:lnTo>
                  <a:lnTo>
                    <a:pt x="47" y="560"/>
                  </a:lnTo>
                  <a:lnTo>
                    <a:pt x="72" y="496"/>
                  </a:lnTo>
                  <a:lnTo>
                    <a:pt x="103" y="435"/>
                  </a:lnTo>
                  <a:lnTo>
                    <a:pt x="138" y="376"/>
                  </a:lnTo>
                  <a:lnTo>
                    <a:pt x="178" y="321"/>
                  </a:lnTo>
                  <a:lnTo>
                    <a:pt x="222" y="270"/>
                  </a:lnTo>
                  <a:lnTo>
                    <a:pt x="269" y="222"/>
                  </a:lnTo>
                  <a:lnTo>
                    <a:pt x="321" y="178"/>
                  </a:lnTo>
                  <a:lnTo>
                    <a:pt x="376" y="139"/>
                  </a:lnTo>
                  <a:lnTo>
                    <a:pt x="434" y="103"/>
                  </a:lnTo>
                  <a:lnTo>
                    <a:pt x="495" y="73"/>
                  </a:lnTo>
                  <a:lnTo>
                    <a:pt x="559" y="47"/>
                  </a:lnTo>
                  <a:lnTo>
                    <a:pt x="625" y="27"/>
                  </a:lnTo>
                  <a:lnTo>
                    <a:pt x="694" y="12"/>
                  </a:lnTo>
                  <a:lnTo>
                    <a:pt x="764" y="3"/>
                  </a:lnTo>
                  <a:lnTo>
                    <a:pt x="8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TextBox 18"/>
          <p:cNvSpPr txBox="1"/>
          <p:nvPr/>
        </p:nvSpPr>
        <p:spPr>
          <a:xfrm>
            <a:off x="6272262" y="2491193"/>
            <a:ext cx="2763598" cy="854080"/>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a:t>
            </a:r>
          </a:p>
        </p:txBody>
      </p:sp>
      <p:sp>
        <p:nvSpPr>
          <p:cNvPr id="20" name="TextBox 19"/>
          <p:cNvSpPr txBox="1"/>
          <p:nvPr/>
        </p:nvSpPr>
        <p:spPr>
          <a:xfrm>
            <a:off x="6254847" y="5097148"/>
            <a:ext cx="2763598" cy="854080"/>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a:t>
            </a:r>
          </a:p>
        </p:txBody>
      </p:sp>
      <p:sp>
        <p:nvSpPr>
          <p:cNvPr id="21" name="TextBox 20"/>
          <p:cNvSpPr txBox="1"/>
          <p:nvPr/>
        </p:nvSpPr>
        <p:spPr>
          <a:xfrm>
            <a:off x="6620958" y="1969411"/>
            <a:ext cx="2066207"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Programing</a:t>
            </a:r>
            <a:endParaRPr lang="id-ID" b="1" dirty="0">
              <a:solidFill>
                <a:schemeClr val="tx1">
                  <a:lumMod val="85000"/>
                  <a:lumOff val="15000"/>
                </a:schemeClr>
              </a:solidFill>
              <a:latin typeface="Lato" panose="020F0502020204030203" pitchFamily="34" charset="0"/>
            </a:endParaRPr>
          </a:p>
        </p:txBody>
      </p:sp>
      <p:sp>
        <p:nvSpPr>
          <p:cNvPr id="22" name="TextBox 21"/>
          <p:cNvSpPr txBox="1"/>
          <p:nvPr/>
        </p:nvSpPr>
        <p:spPr>
          <a:xfrm>
            <a:off x="6548528" y="4573928"/>
            <a:ext cx="2176237"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Web Master</a:t>
            </a:r>
            <a:endParaRPr lang="id-ID" b="1" dirty="0">
              <a:solidFill>
                <a:schemeClr val="tx1">
                  <a:lumMod val="85000"/>
                  <a:lumOff val="15000"/>
                </a:schemeClr>
              </a:solidFill>
              <a:latin typeface="Lato" panose="020F0502020204030203" pitchFamily="34" charset="0"/>
            </a:endParaRPr>
          </a:p>
        </p:txBody>
      </p:sp>
      <p:sp>
        <p:nvSpPr>
          <p:cNvPr id="23" name="TextBox 22"/>
          <p:cNvSpPr txBox="1"/>
          <p:nvPr/>
        </p:nvSpPr>
        <p:spPr>
          <a:xfrm>
            <a:off x="9119306" y="2491193"/>
            <a:ext cx="2763598" cy="854080"/>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a:t>
            </a:r>
          </a:p>
        </p:txBody>
      </p:sp>
      <p:sp>
        <p:nvSpPr>
          <p:cNvPr id="24" name="TextBox 23"/>
          <p:cNvSpPr txBox="1"/>
          <p:nvPr/>
        </p:nvSpPr>
        <p:spPr>
          <a:xfrm>
            <a:off x="9856538" y="1969411"/>
            <a:ext cx="1289135"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Design</a:t>
            </a:r>
            <a:endParaRPr lang="id-ID" b="1" dirty="0">
              <a:solidFill>
                <a:schemeClr val="tx1">
                  <a:lumMod val="85000"/>
                  <a:lumOff val="15000"/>
                </a:schemeClr>
              </a:solidFill>
              <a:latin typeface="Lato" panose="020F0502020204030203" pitchFamily="34" charset="0"/>
            </a:endParaRPr>
          </a:p>
        </p:txBody>
      </p:sp>
      <p:grpSp>
        <p:nvGrpSpPr>
          <p:cNvPr id="25" name="Group 24"/>
          <p:cNvGrpSpPr/>
          <p:nvPr/>
        </p:nvGrpSpPr>
        <p:grpSpPr>
          <a:xfrm>
            <a:off x="10295592" y="4065315"/>
            <a:ext cx="369888" cy="371475"/>
            <a:chOff x="2597150" y="4427538"/>
            <a:chExt cx="369888" cy="371475"/>
          </a:xfrm>
          <a:solidFill>
            <a:schemeClr val="tx1">
              <a:lumMod val="85000"/>
              <a:lumOff val="15000"/>
            </a:schemeClr>
          </a:solidFill>
        </p:grpSpPr>
        <p:sp>
          <p:nvSpPr>
            <p:cNvPr id="26" name="Freeform 69"/>
            <p:cNvSpPr>
              <a:spLocks noEditPoints="1"/>
            </p:cNvSpPr>
            <p:nvPr/>
          </p:nvSpPr>
          <p:spPr bwMode="auto">
            <a:xfrm>
              <a:off x="2597150" y="4449763"/>
              <a:ext cx="347663" cy="349250"/>
            </a:xfrm>
            <a:custGeom>
              <a:avLst/>
              <a:gdLst>
                <a:gd name="T0" fmla="*/ 668 w 3279"/>
                <a:gd name="T1" fmla="*/ 200 h 3304"/>
                <a:gd name="T2" fmla="*/ 303 w 3279"/>
                <a:gd name="T3" fmla="*/ 506 h 3304"/>
                <a:gd name="T4" fmla="*/ 208 w 3279"/>
                <a:gd name="T5" fmla="*/ 683 h 3304"/>
                <a:gd name="T6" fmla="*/ 213 w 3279"/>
                <a:gd name="T7" fmla="*/ 938 h 3304"/>
                <a:gd name="T8" fmla="*/ 324 w 3279"/>
                <a:gd name="T9" fmla="*/ 1289 h 3304"/>
                <a:gd name="T10" fmla="*/ 591 w 3279"/>
                <a:gd name="T11" fmla="*/ 1778 h 3304"/>
                <a:gd name="T12" fmla="*/ 1006 w 3279"/>
                <a:gd name="T13" fmla="*/ 2285 h 3304"/>
                <a:gd name="T14" fmla="*/ 1543 w 3279"/>
                <a:gd name="T15" fmla="*/ 2726 h 3304"/>
                <a:gd name="T16" fmla="*/ 2029 w 3279"/>
                <a:gd name="T17" fmla="*/ 2988 h 3304"/>
                <a:gd name="T18" fmla="*/ 2399 w 3279"/>
                <a:gd name="T19" fmla="*/ 3096 h 3304"/>
                <a:gd name="T20" fmla="*/ 2607 w 3279"/>
                <a:gd name="T21" fmla="*/ 3096 h 3304"/>
                <a:gd name="T22" fmla="*/ 2792 w 3279"/>
                <a:gd name="T23" fmla="*/ 2988 h 3304"/>
                <a:gd name="T24" fmla="*/ 3024 w 3279"/>
                <a:gd name="T25" fmla="*/ 2750 h 3304"/>
                <a:gd name="T26" fmla="*/ 3078 w 3279"/>
                <a:gd name="T27" fmla="*/ 2604 h 3304"/>
                <a:gd name="T28" fmla="*/ 2603 w 3279"/>
                <a:gd name="T29" fmla="*/ 2096 h 3304"/>
                <a:gd name="T30" fmla="*/ 2509 w 3279"/>
                <a:gd name="T31" fmla="*/ 2055 h 3304"/>
                <a:gd name="T32" fmla="*/ 2412 w 3279"/>
                <a:gd name="T33" fmla="*/ 2097 h 3304"/>
                <a:gd name="T34" fmla="*/ 2115 w 3279"/>
                <a:gd name="T35" fmla="*/ 2389 h 3304"/>
                <a:gd name="T36" fmla="*/ 2009 w 3279"/>
                <a:gd name="T37" fmla="*/ 2412 h 3304"/>
                <a:gd name="T38" fmla="*/ 1917 w 3279"/>
                <a:gd name="T39" fmla="*/ 2371 h 3304"/>
                <a:gd name="T40" fmla="*/ 1590 w 3279"/>
                <a:gd name="T41" fmla="*/ 2161 h 3304"/>
                <a:gd name="T42" fmla="*/ 1132 w 3279"/>
                <a:gd name="T43" fmla="*/ 1704 h 3304"/>
                <a:gd name="T44" fmla="*/ 973 w 3279"/>
                <a:gd name="T45" fmla="*/ 1475 h 3304"/>
                <a:gd name="T46" fmla="*/ 886 w 3279"/>
                <a:gd name="T47" fmla="*/ 1290 h 3304"/>
                <a:gd name="T48" fmla="*/ 895 w 3279"/>
                <a:gd name="T49" fmla="*/ 1185 h 3304"/>
                <a:gd name="T50" fmla="*/ 996 w 3279"/>
                <a:gd name="T51" fmla="*/ 1076 h 3304"/>
                <a:gd name="T52" fmla="*/ 1208 w 3279"/>
                <a:gd name="T53" fmla="*/ 861 h 3304"/>
                <a:gd name="T54" fmla="*/ 1226 w 3279"/>
                <a:gd name="T55" fmla="*/ 718 h 3304"/>
                <a:gd name="T56" fmla="*/ 843 w 3279"/>
                <a:gd name="T57" fmla="*/ 319 h 3304"/>
                <a:gd name="T58" fmla="*/ 729 w 3279"/>
                <a:gd name="T59" fmla="*/ 217 h 3304"/>
                <a:gd name="T60" fmla="*/ 710 w 3279"/>
                <a:gd name="T61" fmla="*/ 4 h 3304"/>
                <a:gd name="T62" fmla="*/ 914 w 3279"/>
                <a:gd name="T63" fmla="*/ 109 h 3304"/>
                <a:gd name="T64" fmla="*/ 1322 w 3279"/>
                <a:gd name="T65" fmla="*/ 520 h 3304"/>
                <a:gd name="T66" fmla="*/ 1435 w 3279"/>
                <a:gd name="T67" fmla="*/ 731 h 3304"/>
                <a:gd name="T68" fmla="*/ 1386 w 3279"/>
                <a:gd name="T69" fmla="*/ 950 h 3304"/>
                <a:gd name="T70" fmla="*/ 1148 w 3279"/>
                <a:gd name="T71" fmla="*/ 1207 h 3304"/>
                <a:gd name="T72" fmla="*/ 1205 w 3279"/>
                <a:gd name="T73" fmla="*/ 1467 h 3304"/>
                <a:gd name="T74" fmla="*/ 1538 w 3279"/>
                <a:gd name="T75" fmla="*/ 1852 h 3304"/>
                <a:gd name="T76" fmla="*/ 1930 w 3279"/>
                <a:gd name="T77" fmla="*/ 2154 h 3304"/>
                <a:gd name="T78" fmla="*/ 2336 w 3279"/>
                <a:gd name="T79" fmla="*/ 1907 h 3304"/>
                <a:gd name="T80" fmla="*/ 2556 w 3279"/>
                <a:gd name="T81" fmla="*/ 1859 h 3304"/>
                <a:gd name="T82" fmla="*/ 2760 w 3279"/>
                <a:gd name="T83" fmla="*/ 1970 h 3304"/>
                <a:gd name="T84" fmla="*/ 3266 w 3279"/>
                <a:gd name="T85" fmla="*/ 2542 h 3304"/>
                <a:gd name="T86" fmla="*/ 3250 w 3279"/>
                <a:gd name="T87" fmla="*/ 2766 h 3304"/>
                <a:gd name="T88" fmla="*/ 3071 w 3279"/>
                <a:gd name="T89" fmla="*/ 2984 h 3304"/>
                <a:gd name="T90" fmla="*/ 2940 w 3279"/>
                <a:gd name="T91" fmla="*/ 3120 h 3304"/>
                <a:gd name="T92" fmla="*/ 2772 w 3279"/>
                <a:gd name="T93" fmla="*/ 3248 h 3304"/>
                <a:gd name="T94" fmla="*/ 2514 w 3279"/>
                <a:gd name="T95" fmla="*/ 3304 h 3304"/>
                <a:gd name="T96" fmla="*/ 2225 w 3279"/>
                <a:gd name="T97" fmla="*/ 3264 h 3304"/>
                <a:gd name="T98" fmla="*/ 1876 w 3279"/>
                <a:gd name="T99" fmla="*/ 3138 h 3304"/>
                <a:gd name="T100" fmla="*/ 1356 w 3279"/>
                <a:gd name="T101" fmla="*/ 2841 h 3304"/>
                <a:gd name="T102" fmla="*/ 844 w 3279"/>
                <a:gd name="T103" fmla="*/ 2406 h 3304"/>
                <a:gd name="T104" fmla="*/ 424 w 3279"/>
                <a:gd name="T105" fmla="*/ 1887 h 3304"/>
                <a:gd name="T106" fmla="*/ 140 w 3279"/>
                <a:gd name="T107" fmla="*/ 1366 h 3304"/>
                <a:gd name="T108" fmla="*/ 32 w 3279"/>
                <a:gd name="T109" fmla="*/ 1046 h 3304"/>
                <a:gd name="T110" fmla="*/ 3 w 3279"/>
                <a:gd name="T111" fmla="*/ 709 h 3304"/>
                <a:gd name="T112" fmla="*/ 92 w 3279"/>
                <a:gd name="T113" fmla="*/ 451 h 3304"/>
                <a:gd name="T114" fmla="*/ 454 w 3279"/>
                <a:gd name="T115" fmla="*/ 76 h 3304"/>
                <a:gd name="T116" fmla="*/ 666 w 3279"/>
                <a:gd name="T117" fmla="*/ 0 h 3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79" h="3304">
                  <a:moveTo>
                    <a:pt x="3024" y="2750"/>
                  </a:moveTo>
                  <a:lnTo>
                    <a:pt x="3024" y="2750"/>
                  </a:lnTo>
                  <a:lnTo>
                    <a:pt x="3024" y="2750"/>
                  </a:lnTo>
                  <a:lnTo>
                    <a:pt x="3024" y="2750"/>
                  </a:lnTo>
                  <a:close/>
                  <a:moveTo>
                    <a:pt x="668" y="200"/>
                  </a:moveTo>
                  <a:lnTo>
                    <a:pt x="639" y="203"/>
                  </a:lnTo>
                  <a:lnTo>
                    <a:pt x="611" y="214"/>
                  </a:lnTo>
                  <a:lnTo>
                    <a:pt x="583" y="230"/>
                  </a:lnTo>
                  <a:lnTo>
                    <a:pt x="556" y="253"/>
                  </a:lnTo>
                  <a:lnTo>
                    <a:pt x="303" y="506"/>
                  </a:lnTo>
                  <a:lnTo>
                    <a:pt x="276" y="537"/>
                  </a:lnTo>
                  <a:lnTo>
                    <a:pt x="251" y="571"/>
                  </a:lnTo>
                  <a:lnTo>
                    <a:pt x="232" y="606"/>
                  </a:lnTo>
                  <a:lnTo>
                    <a:pt x="218" y="643"/>
                  </a:lnTo>
                  <a:lnTo>
                    <a:pt x="208" y="683"/>
                  </a:lnTo>
                  <a:lnTo>
                    <a:pt x="202" y="726"/>
                  </a:lnTo>
                  <a:lnTo>
                    <a:pt x="199" y="777"/>
                  </a:lnTo>
                  <a:lnTo>
                    <a:pt x="200" y="829"/>
                  </a:lnTo>
                  <a:lnTo>
                    <a:pt x="206" y="883"/>
                  </a:lnTo>
                  <a:lnTo>
                    <a:pt x="213" y="938"/>
                  </a:lnTo>
                  <a:lnTo>
                    <a:pt x="226" y="997"/>
                  </a:lnTo>
                  <a:lnTo>
                    <a:pt x="241" y="1058"/>
                  </a:lnTo>
                  <a:lnTo>
                    <a:pt x="261" y="1121"/>
                  </a:lnTo>
                  <a:lnTo>
                    <a:pt x="284" y="1188"/>
                  </a:lnTo>
                  <a:lnTo>
                    <a:pt x="324" y="1289"/>
                  </a:lnTo>
                  <a:lnTo>
                    <a:pt x="367" y="1387"/>
                  </a:lnTo>
                  <a:lnTo>
                    <a:pt x="416" y="1485"/>
                  </a:lnTo>
                  <a:lnTo>
                    <a:pt x="470" y="1582"/>
                  </a:lnTo>
                  <a:lnTo>
                    <a:pt x="527" y="1681"/>
                  </a:lnTo>
                  <a:lnTo>
                    <a:pt x="591" y="1778"/>
                  </a:lnTo>
                  <a:lnTo>
                    <a:pt x="660" y="1876"/>
                  </a:lnTo>
                  <a:lnTo>
                    <a:pt x="735" y="1976"/>
                  </a:lnTo>
                  <a:lnTo>
                    <a:pt x="816" y="2076"/>
                  </a:lnTo>
                  <a:lnTo>
                    <a:pt x="909" y="2183"/>
                  </a:lnTo>
                  <a:lnTo>
                    <a:pt x="1006" y="2285"/>
                  </a:lnTo>
                  <a:lnTo>
                    <a:pt x="1106" y="2384"/>
                  </a:lnTo>
                  <a:lnTo>
                    <a:pt x="1211" y="2476"/>
                  </a:lnTo>
                  <a:lnTo>
                    <a:pt x="1318" y="2565"/>
                  </a:lnTo>
                  <a:lnTo>
                    <a:pt x="1429" y="2648"/>
                  </a:lnTo>
                  <a:lnTo>
                    <a:pt x="1543" y="2726"/>
                  </a:lnTo>
                  <a:lnTo>
                    <a:pt x="1660" y="2800"/>
                  </a:lnTo>
                  <a:lnTo>
                    <a:pt x="1782" y="2869"/>
                  </a:lnTo>
                  <a:lnTo>
                    <a:pt x="1905" y="2932"/>
                  </a:lnTo>
                  <a:lnTo>
                    <a:pt x="1965" y="2959"/>
                  </a:lnTo>
                  <a:lnTo>
                    <a:pt x="2029" y="2988"/>
                  </a:lnTo>
                  <a:lnTo>
                    <a:pt x="2097" y="3015"/>
                  </a:lnTo>
                  <a:lnTo>
                    <a:pt x="2168" y="3040"/>
                  </a:lnTo>
                  <a:lnTo>
                    <a:pt x="2243" y="3063"/>
                  </a:lnTo>
                  <a:lnTo>
                    <a:pt x="2319" y="3082"/>
                  </a:lnTo>
                  <a:lnTo>
                    <a:pt x="2399" y="3096"/>
                  </a:lnTo>
                  <a:lnTo>
                    <a:pt x="2480" y="3105"/>
                  </a:lnTo>
                  <a:lnTo>
                    <a:pt x="2497" y="3106"/>
                  </a:lnTo>
                  <a:lnTo>
                    <a:pt x="2514" y="3106"/>
                  </a:lnTo>
                  <a:lnTo>
                    <a:pt x="2562" y="3104"/>
                  </a:lnTo>
                  <a:lnTo>
                    <a:pt x="2607" y="3096"/>
                  </a:lnTo>
                  <a:lnTo>
                    <a:pt x="2648" y="3084"/>
                  </a:lnTo>
                  <a:lnTo>
                    <a:pt x="2688" y="3068"/>
                  </a:lnTo>
                  <a:lnTo>
                    <a:pt x="2724" y="3046"/>
                  </a:lnTo>
                  <a:lnTo>
                    <a:pt x="2759" y="3019"/>
                  </a:lnTo>
                  <a:lnTo>
                    <a:pt x="2792" y="2988"/>
                  </a:lnTo>
                  <a:lnTo>
                    <a:pt x="2838" y="2936"/>
                  </a:lnTo>
                  <a:lnTo>
                    <a:pt x="2886" y="2887"/>
                  </a:lnTo>
                  <a:lnTo>
                    <a:pt x="2934" y="2840"/>
                  </a:lnTo>
                  <a:lnTo>
                    <a:pt x="2981" y="2795"/>
                  </a:lnTo>
                  <a:lnTo>
                    <a:pt x="3024" y="2750"/>
                  </a:lnTo>
                  <a:lnTo>
                    <a:pt x="3049" y="2720"/>
                  </a:lnTo>
                  <a:lnTo>
                    <a:pt x="3067" y="2691"/>
                  </a:lnTo>
                  <a:lnTo>
                    <a:pt x="3078" y="2661"/>
                  </a:lnTo>
                  <a:lnTo>
                    <a:pt x="3081" y="2632"/>
                  </a:lnTo>
                  <a:lnTo>
                    <a:pt x="3078" y="2604"/>
                  </a:lnTo>
                  <a:lnTo>
                    <a:pt x="3066" y="2575"/>
                  </a:lnTo>
                  <a:lnTo>
                    <a:pt x="3049" y="2546"/>
                  </a:lnTo>
                  <a:lnTo>
                    <a:pt x="3023" y="2518"/>
                  </a:lnTo>
                  <a:lnTo>
                    <a:pt x="2615" y="2109"/>
                  </a:lnTo>
                  <a:lnTo>
                    <a:pt x="2603" y="2096"/>
                  </a:lnTo>
                  <a:lnTo>
                    <a:pt x="2588" y="2083"/>
                  </a:lnTo>
                  <a:lnTo>
                    <a:pt x="2571" y="2072"/>
                  </a:lnTo>
                  <a:lnTo>
                    <a:pt x="2553" y="2063"/>
                  </a:lnTo>
                  <a:lnTo>
                    <a:pt x="2531" y="2057"/>
                  </a:lnTo>
                  <a:lnTo>
                    <a:pt x="2509" y="2055"/>
                  </a:lnTo>
                  <a:lnTo>
                    <a:pt x="2487" y="2057"/>
                  </a:lnTo>
                  <a:lnTo>
                    <a:pt x="2465" y="2063"/>
                  </a:lnTo>
                  <a:lnTo>
                    <a:pt x="2445" y="2073"/>
                  </a:lnTo>
                  <a:lnTo>
                    <a:pt x="2428" y="2084"/>
                  </a:lnTo>
                  <a:lnTo>
                    <a:pt x="2412" y="2097"/>
                  </a:lnTo>
                  <a:lnTo>
                    <a:pt x="2398" y="2110"/>
                  </a:lnTo>
                  <a:lnTo>
                    <a:pt x="2146" y="2363"/>
                  </a:lnTo>
                  <a:lnTo>
                    <a:pt x="2138" y="2370"/>
                  </a:lnTo>
                  <a:lnTo>
                    <a:pt x="2129" y="2379"/>
                  </a:lnTo>
                  <a:lnTo>
                    <a:pt x="2115" y="2389"/>
                  </a:lnTo>
                  <a:lnTo>
                    <a:pt x="2099" y="2399"/>
                  </a:lnTo>
                  <a:lnTo>
                    <a:pt x="2080" y="2406"/>
                  </a:lnTo>
                  <a:lnTo>
                    <a:pt x="2058" y="2412"/>
                  </a:lnTo>
                  <a:lnTo>
                    <a:pt x="2033" y="2415"/>
                  </a:lnTo>
                  <a:lnTo>
                    <a:pt x="2009" y="2412"/>
                  </a:lnTo>
                  <a:lnTo>
                    <a:pt x="1985" y="2406"/>
                  </a:lnTo>
                  <a:lnTo>
                    <a:pt x="1960" y="2395"/>
                  </a:lnTo>
                  <a:lnTo>
                    <a:pt x="1956" y="2393"/>
                  </a:lnTo>
                  <a:lnTo>
                    <a:pt x="1951" y="2391"/>
                  </a:lnTo>
                  <a:lnTo>
                    <a:pt x="1917" y="2371"/>
                  </a:lnTo>
                  <a:lnTo>
                    <a:pt x="1878" y="2352"/>
                  </a:lnTo>
                  <a:lnTo>
                    <a:pt x="1834" y="2328"/>
                  </a:lnTo>
                  <a:lnTo>
                    <a:pt x="1788" y="2301"/>
                  </a:lnTo>
                  <a:lnTo>
                    <a:pt x="1688" y="2235"/>
                  </a:lnTo>
                  <a:lnTo>
                    <a:pt x="1590" y="2161"/>
                  </a:lnTo>
                  <a:lnTo>
                    <a:pt x="1494" y="2082"/>
                  </a:lnTo>
                  <a:lnTo>
                    <a:pt x="1401" y="1998"/>
                  </a:lnTo>
                  <a:lnTo>
                    <a:pt x="1310" y="1906"/>
                  </a:lnTo>
                  <a:lnTo>
                    <a:pt x="1220" y="1808"/>
                  </a:lnTo>
                  <a:lnTo>
                    <a:pt x="1132" y="1704"/>
                  </a:lnTo>
                  <a:lnTo>
                    <a:pt x="1132" y="1703"/>
                  </a:lnTo>
                  <a:lnTo>
                    <a:pt x="1086" y="1643"/>
                  </a:lnTo>
                  <a:lnTo>
                    <a:pt x="1045" y="1586"/>
                  </a:lnTo>
                  <a:lnTo>
                    <a:pt x="1007" y="1530"/>
                  </a:lnTo>
                  <a:lnTo>
                    <a:pt x="973" y="1475"/>
                  </a:lnTo>
                  <a:lnTo>
                    <a:pt x="944" y="1421"/>
                  </a:lnTo>
                  <a:lnTo>
                    <a:pt x="917" y="1367"/>
                  </a:lnTo>
                  <a:lnTo>
                    <a:pt x="893" y="1313"/>
                  </a:lnTo>
                  <a:lnTo>
                    <a:pt x="891" y="1306"/>
                  </a:lnTo>
                  <a:lnTo>
                    <a:pt x="886" y="1290"/>
                  </a:lnTo>
                  <a:lnTo>
                    <a:pt x="883" y="1272"/>
                  </a:lnTo>
                  <a:lnTo>
                    <a:pt x="881" y="1251"/>
                  </a:lnTo>
                  <a:lnTo>
                    <a:pt x="882" y="1230"/>
                  </a:lnTo>
                  <a:lnTo>
                    <a:pt x="886" y="1209"/>
                  </a:lnTo>
                  <a:lnTo>
                    <a:pt x="895" y="1185"/>
                  </a:lnTo>
                  <a:lnTo>
                    <a:pt x="909" y="1162"/>
                  </a:lnTo>
                  <a:lnTo>
                    <a:pt x="930" y="1138"/>
                  </a:lnTo>
                  <a:lnTo>
                    <a:pt x="931" y="1136"/>
                  </a:lnTo>
                  <a:lnTo>
                    <a:pt x="933" y="1135"/>
                  </a:lnTo>
                  <a:lnTo>
                    <a:pt x="996" y="1076"/>
                  </a:lnTo>
                  <a:lnTo>
                    <a:pt x="1057" y="1016"/>
                  </a:lnTo>
                  <a:lnTo>
                    <a:pt x="1118" y="954"/>
                  </a:lnTo>
                  <a:lnTo>
                    <a:pt x="1150" y="922"/>
                  </a:lnTo>
                  <a:lnTo>
                    <a:pt x="1182" y="890"/>
                  </a:lnTo>
                  <a:lnTo>
                    <a:pt x="1208" y="861"/>
                  </a:lnTo>
                  <a:lnTo>
                    <a:pt x="1226" y="833"/>
                  </a:lnTo>
                  <a:lnTo>
                    <a:pt x="1236" y="804"/>
                  </a:lnTo>
                  <a:lnTo>
                    <a:pt x="1241" y="776"/>
                  </a:lnTo>
                  <a:lnTo>
                    <a:pt x="1236" y="747"/>
                  </a:lnTo>
                  <a:lnTo>
                    <a:pt x="1226" y="718"/>
                  </a:lnTo>
                  <a:lnTo>
                    <a:pt x="1208" y="690"/>
                  </a:lnTo>
                  <a:lnTo>
                    <a:pt x="1182" y="661"/>
                  </a:lnTo>
                  <a:lnTo>
                    <a:pt x="981" y="459"/>
                  </a:lnTo>
                  <a:lnTo>
                    <a:pt x="910" y="387"/>
                  </a:lnTo>
                  <a:lnTo>
                    <a:pt x="843" y="319"/>
                  </a:lnTo>
                  <a:lnTo>
                    <a:pt x="777" y="255"/>
                  </a:lnTo>
                  <a:lnTo>
                    <a:pt x="775" y="253"/>
                  </a:lnTo>
                  <a:lnTo>
                    <a:pt x="762" y="240"/>
                  </a:lnTo>
                  <a:lnTo>
                    <a:pt x="748" y="228"/>
                  </a:lnTo>
                  <a:lnTo>
                    <a:pt x="729" y="217"/>
                  </a:lnTo>
                  <a:lnTo>
                    <a:pt x="711" y="209"/>
                  </a:lnTo>
                  <a:lnTo>
                    <a:pt x="690" y="202"/>
                  </a:lnTo>
                  <a:lnTo>
                    <a:pt x="668" y="200"/>
                  </a:lnTo>
                  <a:close/>
                  <a:moveTo>
                    <a:pt x="666" y="0"/>
                  </a:moveTo>
                  <a:lnTo>
                    <a:pt x="710" y="4"/>
                  </a:lnTo>
                  <a:lnTo>
                    <a:pt x="754" y="13"/>
                  </a:lnTo>
                  <a:lnTo>
                    <a:pt x="797" y="28"/>
                  </a:lnTo>
                  <a:lnTo>
                    <a:pt x="837" y="50"/>
                  </a:lnTo>
                  <a:lnTo>
                    <a:pt x="876" y="76"/>
                  </a:lnTo>
                  <a:lnTo>
                    <a:pt x="914" y="109"/>
                  </a:lnTo>
                  <a:lnTo>
                    <a:pt x="984" y="178"/>
                  </a:lnTo>
                  <a:lnTo>
                    <a:pt x="1052" y="247"/>
                  </a:lnTo>
                  <a:lnTo>
                    <a:pt x="1086" y="282"/>
                  </a:lnTo>
                  <a:lnTo>
                    <a:pt x="1120" y="318"/>
                  </a:lnTo>
                  <a:lnTo>
                    <a:pt x="1322" y="520"/>
                  </a:lnTo>
                  <a:lnTo>
                    <a:pt x="1358" y="559"/>
                  </a:lnTo>
                  <a:lnTo>
                    <a:pt x="1386" y="601"/>
                  </a:lnTo>
                  <a:lnTo>
                    <a:pt x="1409" y="643"/>
                  </a:lnTo>
                  <a:lnTo>
                    <a:pt x="1425" y="687"/>
                  </a:lnTo>
                  <a:lnTo>
                    <a:pt x="1435" y="731"/>
                  </a:lnTo>
                  <a:lnTo>
                    <a:pt x="1439" y="776"/>
                  </a:lnTo>
                  <a:lnTo>
                    <a:pt x="1435" y="820"/>
                  </a:lnTo>
                  <a:lnTo>
                    <a:pt x="1425" y="865"/>
                  </a:lnTo>
                  <a:lnTo>
                    <a:pt x="1409" y="908"/>
                  </a:lnTo>
                  <a:lnTo>
                    <a:pt x="1386" y="950"/>
                  </a:lnTo>
                  <a:lnTo>
                    <a:pt x="1358" y="992"/>
                  </a:lnTo>
                  <a:lnTo>
                    <a:pt x="1322" y="1031"/>
                  </a:lnTo>
                  <a:lnTo>
                    <a:pt x="1260" y="1094"/>
                  </a:lnTo>
                  <a:lnTo>
                    <a:pt x="1204" y="1151"/>
                  </a:lnTo>
                  <a:lnTo>
                    <a:pt x="1148" y="1207"/>
                  </a:lnTo>
                  <a:lnTo>
                    <a:pt x="1088" y="1263"/>
                  </a:lnTo>
                  <a:lnTo>
                    <a:pt x="1113" y="1313"/>
                  </a:lnTo>
                  <a:lnTo>
                    <a:pt x="1141" y="1363"/>
                  </a:lnTo>
                  <a:lnTo>
                    <a:pt x="1170" y="1415"/>
                  </a:lnTo>
                  <a:lnTo>
                    <a:pt x="1205" y="1467"/>
                  </a:lnTo>
                  <a:lnTo>
                    <a:pt x="1245" y="1522"/>
                  </a:lnTo>
                  <a:lnTo>
                    <a:pt x="1289" y="1578"/>
                  </a:lnTo>
                  <a:lnTo>
                    <a:pt x="1371" y="1676"/>
                  </a:lnTo>
                  <a:lnTo>
                    <a:pt x="1454" y="1767"/>
                  </a:lnTo>
                  <a:lnTo>
                    <a:pt x="1538" y="1852"/>
                  </a:lnTo>
                  <a:lnTo>
                    <a:pt x="1625" y="1931"/>
                  </a:lnTo>
                  <a:lnTo>
                    <a:pt x="1712" y="2004"/>
                  </a:lnTo>
                  <a:lnTo>
                    <a:pt x="1803" y="2072"/>
                  </a:lnTo>
                  <a:lnTo>
                    <a:pt x="1896" y="2134"/>
                  </a:lnTo>
                  <a:lnTo>
                    <a:pt x="1930" y="2154"/>
                  </a:lnTo>
                  <a:lnTo>
                    <a:pt x="1968" y="2173"/>
                  </a:lnTo>
                  <a:lnTo>
                    <a:pt x="2025" y="2203"/>
                  </a:lnTo>
                  <a:lnTo>
                    <a:pt x="2259" y="1969"/>
                  </a:lnTo>
                  <a:lnTo>
                    <a:pt x="2297" y="1935"/>
                  </a:lnTo>
                  <a:lnTo>
                    <a:pt x="2336" y="1907"/>
                  </a:lnTo>
                  <a:lnTo>
                    <a:pt x="2379" y="1885"/>
                  </a:lnTo>
                  <a:lnTo>
                    <a:pt x="2422" y="1869"/>
                  </a:lnTo>
                  <a:lnTo>
                    <a:pt x="2465" y="1859"/>
                  </a:lnTo>
                  <a:lnTo>
                    <a:pt x="2511" y="1856"/>
                  </a:lnTo>
                  <a:lnTo>
                    <a:pt x="2556" y="1859"/>
                  </a:lnTo>
                  <a:lnTo>
                    <a:pt x="2600" y="1869"/>
                  </a:lnTo>
                  <a:lnTo>
                    <a:pt x="2643" y="1885"/>
                  </a:lnTo>
                  <a:lnTo>
                    <a:pt x="2684" y="1907"/>
                  </a:lnTo>
                  <a:lnTo>
                    <a:pt x="2723" y="1936"/>
                  </a:lnTo>
                  <a:lnTo>
                    <a:pt x="2760" y="1970"/>
                  </a:lnTo>
                  <a:lnTo>
                    <a:pt x="3165" y="2378"/>
                  </a:lnTo>
                  <a:lnTo>
                    <a:pt x="3200" y="2416"/>
                  </a:lnTo>
                  <a:lnTo>
                    <a:pt x="3228" y="2456"/>
                  </a:lnTo>
                  <a:lnTo>
                    <a:pt x="3250" y="2498"/>
                  </a:lnTo>
                  <a:lnTo>
                    <a:pt x="3266" y="2542"/>
                  </a:lnTo>
                  <a:lnTo>
                    <a:pt x="3276" y="2587"/>
                  </a:lnTo>
                  <a:lnTo>
                    <a:pt x="3279" y="2631"/>
                  </a:lnTo>
                  <a:lnTo>
                    <a:pt x="3276" y="2677"/>
                  </a:lnTo>
                  <a:lnTo>
                    <a:pt x="3266" y="2722"/>
                  </a:lnTo>
                  <a:lnTo>
                    <a:pt x="3250" y="2766"/>
                  </a:lnTo>
                  <a:lnTo>
                    <a:pt x="3229" y="2808"/>
                  </a:lnTo>
                  <a:lnTo>
                    <a:pt x="3201" y="2849"/>
                  </a:lnTo>
                  <a:lnTo>
                    <a:pt x="3167" y="2888"/>
                  </a:lnTo>
                  <a:lnTo>
                    <a:pt x="3119" y="2937"/>
                  </a:lnTo>
                  <a:lnTo>
                    <a:pt x="3071" y="2984"/>
                  </a:lnTo>
                  <a:lnTo>
                    <a:pt x="3026" y="3028"/>
                  </a:lnTo>
                  <a:lnTo>
                    <a:pt x="2983" y="3073"/>
                  </a:lnTo>
                  <a:lnTo>
                    <a:pt x="2942" y="3117"/>
                  </a:lnTo>
                  <a:lnTo>
                    <a:pt x="2941" y="3118"/>
                  </a:lnTo>
                  <a:lnTo>
                    <a:pt x="2940" y="3120"/>
                  </a:lnTo>
                  <a:lnTo>
                    <a:pt x="2939" y="3121"/>
                  </a:lnTo>
                  <a:lnTo>
                    <a:pt x="2901" y="3159"/>
                  </a:lnTo>
                  <a:lnTo>
                    <a:pt x="2860" y="3193"/>
                  </a:lnTo>
                  <a:lnTo>
                    <a:pt x="2817" y="3223"/>
                  </a:lnTo>
                  <a:lnTo>
                    <a:pt x="2772" y="3248"/>
                  </a:lnTo>
                  <a:lnTo>
                    <a:pt x="2724" y="3268"/>
                  </a:lnTo>
                  <a:lnTo>
                    <a:pt x="2675" y="3284"/>
                  </a:lnTo>
                  <a:lnTo>
                    <a:pt x="2623" y="3296"/>
                  </a:lnTo>
                  <a:lnTo>
                    <a:pt x="2570" y="3302"/>
                  </a:lnTo>
                  <a:lnTo>
                    <a:pt x="2514" y="3304"/>
                  </a:lnTo>
                  <a:lnTo>
                    <a:pt x="2491" y="3304"/>
                  </a:lnTo>
                  <a:lnTo>
                    <a:pt x="2467" y="3303"/>
                  </a:lnTo>
                  <a:lnTo>
                    <a:pt x="2384" y="3295"/>
                  </a:lnTo>
                  <a:lnTo>
                    <a:pt x="2302" y="3282"/>
                  </a:lnTo>
                  <a:lnTo>
                    <a:pt x="2225" y="3264"/>
                  </a:lnTo>
                  <a:lnTo>
                    <a:pt x="2148" y="3242"/>
                  </a:lnTo>
                  <a:lnTo>
                    <a:pt x="2075" y="3219"/>
                  </a:lnTo>
                  <a:lnTo>
                    <a:pt x="2005" y="3193"/>
                  </a:lnTo>
                  <a:lnTo>
                    <a:pt x="1939" y="3165"/>
                  </a:lnTo>
                  <a:lnTo>
                    <a:pt x="1876" y="3138"/>
                  </a:lnTo>
                  <a:lnTo>
                    <a:pt x="1818" y="3111"/>
                  </a:lnTo>
                  <a:lnTo>
                    <a:pt x="1699" y="3050"/>
                  </a:lnTo>
                  <a:lnTo>
                    <a:pt x="1581" y="2984"/>
                  </a:lnTo>
                  <a:lnTo>
                    <a:pt x="1467" y="2914"/>
                  </a:lnTo>
                  <a:lnTo>
                    <a:pt x="1356" y="2841"/>
                  </a:lnTo>
                  <a:lnTo>
                    <a:pt x="1247" y="2762"/>
                  </a:lnTo>
                  <a:lnTo>
                    <a:pt x="1142" y="2679"/>
                  </a:lnTo>
                  <a:lnTo>
                    <a:pt x="1039" y="2592"/>
                  </a:lnTo>
                  <a:lnTo>
                    <a:pt x="940" y="2501"/>
                  </a:lnTo>
                  <a:lnTo>
                    <a:pt x="844" y="2406"/>
                  </a:lnTo>
                  <a:lnTo>
                    <a:pt x="752" y="2307"/>
                  </a:lnTo>
                  <a:lnTo>
                    <a:pt x="661" y="2203"/>
                  </a:lnTo>
                  <a:lnTo>
                    <a:pt x="576" y="2096"/>
                  </a:lnTo>
                  <a:lnTo>
                    <a:pt x="496" y="1992"/>
                  </a:lnTo>
                  <a:lnTo>
                    <a:pt x="424" y="1887"/>
                  </a:lnTo>
                  <a:lnTo>
                    <a:pt x="356" y="1783"/>
                  </a:lnTo>
                  <a:lnTo>
                    <a:pt x="294" y="1680"/>
                  </a:lnTo>
                  <a:lnTo>
                    <a:pt x="237" y="1575"/>
                  </a:lnTo>
                  <a:lnTo>
                    <a:pt x="186" y="1470"/>
                  </a:lnTo>
                  <a:lnTo>
                    <a:pt x="140" y="1366"/>
                  </a:lnTo>
                  <a:lnTo>
                    <a:pt x="97" y="1258"/>
                  </a:lnTo>
                  <a:lnTo>
                    <a:pt x="81" y="1212"/>
                  </a:lnTo>
                  <a:lnTo>
                    <a:pt x="64" y="1160"/>
                  </a:lnTo>
                  <a:lnTo>
                    <a:pt x="47" y="1105"/>
                  </a:lnTo>
                  <a:lnTo>
                    <a:pt x="32" y="1046"/>
                  </a:lnTo>
                  <a:lnTo>
                    <a:pt x="19" y="983"/>
                  </a:lnTo>
                  <a:lnTo>
                    <a:pt x="9" y="918"/>
                  </a:lnTo>
                  <a:lnTo>
                    <a:pt x="2" y="851"/>
                  </a:lnTo>
                  <a:lnTo>
                    <a:pt x="0" y="780"/>
                  </a:lnTo>
                  <a:lnTo>
                    <a:pt x="3" y="709"/>
                  </a:lnTo>
                  <a:lnTo>
                    <a:pt x="11" y="653"/>
                  </a:lnTo>
                  <a:lnTo>
                    <a:pt x="23" y="599"/>
                  </a:lnTo>
                  <a:lnTo>
                    <a:pt x="40" y="547"/>
                  </a:lnTo>
                  <a:lnTo>
                    <a:pt x="64" y="498"/>
                  </a:lnTo>
                  <a:lnTo>
                    <a:pt x="92" y="451"/>
                  </a:lnTo>
                  <a:lnTo>
                    <a:pt x="125" y="406"/>
                  </a:lnTo>
                  <a:lnTo>
                    <a:pt x="163" y="365"/>
                  </a:lnTo>
                  <a:lnTo>
                    <a:pt x="413" y="110"/>
                  </a:lnTo>
                  <a:lnTo>
                    <a:pt x="415" y="109"/>
                  </a:lnTo>
                  <a:lnTo>
                    <a:pt x="454" y="76"/>
                  </a:lnTo>
                  <a:lnTo>
                    <a:pt x="493" y="50"/>
                  </a:lnTo>
                  <a:lnTo>
                    <a:pt x="535" y="28"/>
                  </a:lnTo>
                  <a:lnTo>
                    <a:pt x="577" y="13"/>
                  </a:lnTo>
                  <a:lnTo>
                    <a:pt x="621" y="4"/>
                  </a:lnTo>
                  <a:lnTo>
                    <a:pt x="6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0"/>
            <p:cNvSpPr>
              <a:spLocks/>
            </p:cNvSpPr>
            <p:nvPr/>
          </p:nvSpPr>
          <p:spPr bwMode="auto">
            <a:xfrm>
              <a:off x="2787650" y="4495800"/>
              <a:ext cx="112713" cy="111125"/>
            </a:xfrm>
            <a:custGeom>
              <a:avLst/>
              <a:gdLst>
                <a:gd name="T0" fmla="*/ 116 w 1053"/>
                <a:gd name="T1" fmla="*/ 1 h 1057"/>
                <a:gd name="T2" fmla="*/ 268 w 1053"/>
                <a:gd name="T3" fmla="*/ 39 h 1057"/>
                <a:gd name="T4" fmla="*/ 414 w 1053"/>
                <a:gd name="T5" fmla="*/ 95 h 1057"/>
                <a:gd name="T6" fmla="*/ 549 w 1053"/>
                <a:gd name="T7" fmla="*/ 172 h 1057"/>
                <a:gd name="T8" fmla="*/ 674 w 1053"/>
                <a:gd name="T9" fmla="*/ 267 h 1057"/>
                <a:gd name="T10" fmla="*/ 787 w 1053"/>
                <a:gd name="T11" fmla="*/ 379 h 1057"/>
                <a:gd name="T12" fmla="*/ 882 w 1053"/>
                <a:gd name="T13" fmla="*/ 505 h 1057"/>
                <a:gd name="T14" fmla="*/ 957 w 1053"/>
                <a:gd name="T15" fmla="*/ 641 h 1057"/>
                <a:gd name="T16" fmla="*/ 1015 w 1053"/>
                <a:gd name="T17" fmla="*/ 786 h 1057"/>
                <a:gd name="T18" fmla="*/ 1052 w 1053"/>
                <a:gd name="T19" fmla="*/ 940 h 1057"/>
                <a:gd name="T20" fmla="*/ 1049 w 1053"/>
                <a:gd name="T21" fmla="*/ 985 h 1057"/>
                <a:gd name="T22" fmla="*/ 1028 w 1053"/>
                <a:gd name="T23" fmla="*/ 1023 h 1057"/>
                <a:gd name="T24" fmla="*/ 992 w 1053"/>
                <a:gd name="T25" fmla="*/ 1049 h 1057"/>
                <a:gd name="T26" fmla="*/ 964 w 1053"/>
                <a:gd name="T27" fmla="*/ 1055 h 1057"/>
                <a:gd name="T28" fmla="*/ 953 w 1053"/>
                <a:gd name="T29" fmla="*/ 1057 h 1057"/>
                <a:gd name="T30" fmla="*/ 908 w 1053"/>
                <a:gd name="T31" fmla="*/ 1046 h 1057"/>
                <a:gd name="T32" fmla="*/ 873 w 1053"/>
                <a:gd name="T33" fmla="*/ 1017 h 1057"/>
                <a:gd name="T34" fmla="*/ 855 w 1053"/>
                <a:gd name="T35" fmla="*/ 973 h 1057"/>
                <a:gd name="T36" fmla="*/ 819 w 1053"/>
                <a:gd name="T37" fmla="*/ 832 h 1057"/>
                <a:gd name="T38" fmla="*/ 762 w 1053"/>
                <a:gd name="T39" fmla="*/ 699 h 1057"/>
                <a:gd name="T40" fmla="*/ 687 w 1053"/>
                <a:gd name="T41" fmla="*/ 575 h 1057"/>
                <a:gd name="T42" fmla="*/ 591 w 1053"/>
                <a:gd name="T43" fmla="*/ 463 h 1057"/>
                <a:gd name="T44" fmla="*/ 479 w 1053"/>
                <a:gd name="T45" fmla="*/ 367 h 1057"/>
                <a:gd name="T46" fmla="*/ 356 w 1053"/>
                <a:gd name="T47" fmla="*/ 290 h 1057"/>
                <a:gd name="T48" fmla="*/ 223 w 1053"/>
                <a:gd name="T49" fmla="*/ 233 h 1057"/>
                <a:gd name="T50" fmla="*/ 82 w 1053"/>
                <a:gd name="T51" fmla="*/ 198 h 1057"/>
                <a:gd name="T52" fmla="*/ 40 w 1053"/>
                <a:gd name="T53" fmla="*/ 181 h 1057"/>
                <a:gd name="T54" fmla="*/ 12 w 1053"/>
                <a:gd name="T55" fmla="*/ 148 h 1057"/>
                <a:gd name="T56" fmla="*/ 0 w 1053"/>
                <a:gd name="T57" fmla="*/ 106 h 1057"/>
                <a:gd name="T58" fmla="*/ 7 w 1053"/>
                <a:gd name="T59" fmla="*/ 61 h 1057"/>
                <a:gd name="T60" fmla="*/ 33 w 1053"/>
                <a:gd name="T61" fmla="*/ 25 h 1057"/>
                <a:gd name="T62" fmla="*/ 71 w 1053"/>
                <a:gd name="T63" fmla="*/ 4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3" h="1057">
                  <a:moveTo>
                    <a:pt x="93" y="0"/>
                  </a:moveTo>
                  <a:lnTo>
                    <a:pt x="116" y="1"/>
                  </a:lnTo>
                  <a:lnTo>
                    <a:pt x="194" y="17"/>
                  </a:lnTo>
                  <a:lnTo>
                    <a:pt x="268" y="39"/>
                  </a:lnTo>
                  <a:lnTo>
                    <a:pt x="342" y="64"/>
                  </a:lnTo>
                  <a:lnTo>
                    <a:pt x="414" y="95"/>
                  </a:lnTo>
                  <a:lnTo>
                    <a:pt x="482" y="132"/>
                  </a:lnTo>
                  <a:lnTo>
                    <a:pt x="549" y="172"/>
                  </a:lnTo>
                  <a:lnTo>
                    <a:pt x="613" y="217"/>
                  </a:lnTo>
                  <a:lnTo>
                    <a:pt x="674" y="267"/>
                  </a:lnTo>
                  <a:lnTo>
                    <a:pt x="733" y="322"/>
                  </a:lnTo>
                  <a:lnTo>
                    <a:pt x="787" y="379"/>
                  </a:lnTo>
                  <a:lnTo>
                    <a:pt x="836" y="441"/>
                  </a:lnTo>
                  <a:lnTo>
                    <a:pt x="882" y="505"/>
                  </a:lnTo>
                  <a:lnTo>
                    <a:pt x="922" y="572"/>
                  </a:lnTo>
                  <a:lnTo>
                    <a:pt x="957" y="641"/>
                  </a:lnTo>
                  <a:lnTo>
                    <a:pt x="989" y="713"/>
                  </a:lnTo>
                  <a:lnTo>
                    <a:pt x="1015" y="786"/>
                  </a:lnTo>
                  <a:lnTo>
                    <a:pt x="1036" y="862"/>
                  </a:lnTo>
                  <a:lnTo>
                    <a:pt x="1052" y="940"/>
                  </a:lnTo>
                  <a:lnTo>
                    <a:pt x="1053" y="963"/>
                  </a:lnTo>
                  <a:lnTo>
                    <a:pt x="1049" y="985"/>
                  </a:lnTo>
                  <a:lnTo>
                    <a:pt x="1040" y="1005"/>
                  </a:lnTo>
                  <a:lnTo>
                    <a:pt x="1028" y="1023"/>
                  </a:lnTo>
                  <a:lnTo>
                    <a:pt x="1012" y="1038"/>
                  </a:lnTo>
                  <a:lnTo>
                    <a:pt x="992" y="1049"/>
                  </a:lnTo>
                  <a:lnTo>
                    <a:pt x="970" y="1055"/>
                  </a:lnTo>
                  <a:lnTo>
                    <a:pt x="964" y="1055"/>
                  </a:lnTo>
                  <a:lnTo>
                    <a:pt x="958" y="1057"/>
                  </a:lnTo>
                  <a:lnTo>
                    <a:pt x="953" y="1057"/>
                  </a:lnTo>
                  <a:lnTo>
                    <a:pt x="930" y="1053"/>
                  </a:lnTo>
                  <a:lnTo>
                    <a:pt x="908" y="1046"/>
                  </a:lnTo>
                  <a:lnTo>
                    <a:pt x="889" y="1033"/>
                  </a:lnTo>
                  <a:lnTo>
                    <a:pt x="873" y="1017"/>
                  </a:lnTo>
                  <a:lnTo>
                    <a:pt x="862" y="997"/>
                  </a:lnTo>
                  <a:lnTo>
                    <a:pt x="855" y="973"/>
                  </a:lnTo>
                  <a:lnTo>
                    <a:pt x="839" y="902"/>
                  </a:lnTo>
                  <a:lnTo>
                    <a:pt x="819" y="832"/>
                  </a:lnTo>
                  <a:lnTo>
                    <a:pt x="793" y="764"/>
                  </a:lnTo>
                  <a:lnTo>
                    <a:pt x="762" y="699"/>
                  </a:lnTo>
                  <a:lnTo>
                    <a:pt x="727" y="636"/>
                  </a:lnTo>
                  <a:lnTo>
                    <a:pt x="687" y="575"/>
                  </a:lnTo>
                  <a:lnTo>
                    <a:pt x="641" y="517"/>
                  </a:lnTo>
                  <a:lnTo>
                    <a:pt x="591" y="463"/>
                  </a:lnTo>
                  <a:lnTo>
                    <a:pt x="537" y="412"/>
                  </a:lnTo>
                  <a:lnTo>
                    <a:pt x="479" y="367"/>
                  </a:lnTo>
                  <a:lnTo>
                    <a:pt x="419" y="326"/>
                  </a:lnTo>
                  <a:lnTo>
                    <a:pt x="356" y="290"/>
                  </a:lnTo>
                  <a:lnTo>
                    <a:pt x="291" y="259"/>
                  </a:lnTo>
                  <a:lnTo>
                    <a:pt x="223" y="233"/>
                  </a:lnTo>
                  <a:lnTo>
                    <a:pt x="153" y="213"/>
                  </a:lnTo>
                  <a:lnTo>
                    <a:pt x="82" y="198"/>
                  </a:lnTo>
                  <a:lnTo>
                    <a:pt x="60" y="191"/>
                  </a:lnTo>
                  <a:lnTo>
                    <a:pt x="40" y="181"/>
                  </a:lnTo>
                  <a:lnTo>
                    <a:pt x="23" y="166"/>
                  </a:lnTo>
                  <a:lnTo>
                    <a:pt x="12" y="148"/>
                  </a:lnTo>
                  <a:lnTo>
                    <a:pt x="3" y="127"/>
                  </a:lnTo>
                  <a:lnTo>
                    <a:pt x="0" y="106"/>
                  </a:lnTo>
                  <a:lnTo>
                    <a:pt x="1" y="82"/>
                  </a:lnTo>
                  <a:lnTo>
                    <a:pt x="7" y="61"/>
                  </a:lnTo>
                  <a:lnTo>
                    <a:pt x="18" y="41"/>
                  </a:lnTo>
                  <a:lnTo>
                    <a:pt x="33" y="25"/>
                  </a:lnTo>
                  <a:lnTo>
                    <a:pt x="51" y="12"/>
                  </a:lnTo>
                  <a:lnTo>
                    <a:pt x="71" y="4"/>
                  </a:lnTo>
                  <a:lnTo>
                    <a:pt x="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1"/>
            <p:cNvSpPr>
              <a:spLocks/>
            </p:cNvSpPr>
            <p:nvPr/>
          </p:nvSpPr>
          <p:spPr bwMode="auto">
            <a:xfrm>
              <a:off x="2790825" y="4427538"/>
              <a:ext cx="176213" cy="176212"/>
            </a:xfrm>
            <a:custGeom>
              <a:avLst/>
              <a:gdLst>
                <a:gd name="T0" fmla="*/ 116 w 1658"/>
                <a:gd name="T1" fmla="*/ 3 h 1664"/>
                <a:gd name="T2" fmla="*/ 322 w 1658"/>
                <a:gd name="T3" fmla="*/ 50 h 1664"/>
                <a:gd name="T4" fmla="*/ 520 w 1658"/>
                <a:gd name="T5" fmla="*/ 119 h 1664"/>
                <a:gd name="T6" fmla="*/ 709 w 1658"/>
                <a:gd name="T7" fmla="*/ 211 h 1664"/>
                <a:gd name="T8" fmla="*/ 887 w 1658"/>
                <a:gd name="T9" fmla="*/ 323 h 1664"/>
                <a:gd name="T10" fmla="*/ 1052 w 1658"/>
                <a:gd name="T11" fmla="*/ 457 h 1664"/>
                <a:gd name="T12" fmla="*/ 1204 w 1658"/>
                <a:gd name="T13" fmla="*/ 608 h 1664"/>
                <a:gd name="T14" fmla="*/ 1336 w 1658"/>
                <a:gd name="T15" fmla="*/ 774 h 1664"/>
                <a:gd name="T16" fmla="*/ 1448 w 1658"/>
                <a:gd name="T17" fmla="*/ 952 h 1664"/>
                <a:gd name="T18" fmla="*/ 1540 w 1658"/>
                <a:gd name="T19" fmla="*/ 1142 h 1664"/>
                <a:gd name="T20" fmla="*/ 1609 w 1658"/>
                <a:gd name="T21" fmla="*/ 1341 h 1664"/>
                <a:gd name="T22" fmla="*/ 1657 w 1658"/>
                <a:gd name="T23" fmla="*/ 1547 h 1664"/>
                <a:gd name="T24" fmla="*/ 1653 w 1658"/>
                <a:gd name="T25" fmla="*/ 1592 h 1664"/>
                <a:gd name="T26" fmla="*/ 1632 w 1658"/>
                <a:gd name="T27" fmla="*/ 1631 h 1664"/>
                <a:gd name="T28" fmla="*/ 1597 w 1658"/>
                <a:gd name="T29" fmla="*/ 1656 h 1664"/>
                <a:gd name="T30" fmla="*/ 1569 w 1658"/>
                <a:gd name="T31" fmla="*/ 1663 h 1664"/>
                <a:gd name="T32" fmla="*/ 1558 w 1658"/>
                <a:gd name="T33" fmla="*/ 1664 h 1664"/>
                <a:gd name="T34" fmla="*/ 1513 w 1658"/>
                <a:gd name="T35" fmla="*/ 1653 h 1664"/>
                <a:gd name="T36" fmla="*/ 1478 w 1658"/>
                <a:gd name="T37" fmla="*/ 1623 h 1664"/>
                <a:gd name="T38" fmla="*/ 1460 w 1658"/>
                <a:gd name="T39" fmla="*/ 1580 h 1664"/>
                <a:gd name="T40" fmla="*/ 1418 w 1658"/>
                <a:gd name="T41" fmla="*/ 1396 h 1664"/>
                <a:gd name="T42" fmla="*/ 1356 w 1658"/>
                <a:gd name="T43" fmla="*/ 1218 h 1664"/>
                <a:gd name="T44" fmla="*/ 1274 w 1658"/>
                <a:gd name="T45" fmla="*/ 1048 h 1664"/>
                <a:gd name="T46" fmla="*/ 1174 w 1658"/>
                <a:gd name="T47" fmla="*/ 889 h 1664"/>
                <a:gd name="T48" fmla="*/ 1056 w 1658"/>
                <a:gd name="T49" fmla="*/ 741 h 1664"/>
                <a:gd name="T50" fmla="*/ 920 w 1658"/>
                <a:gd name="T51" fmla="*/ 605 h 1664"/>
                <a:gd name="T52" fmla="*/ 772 w 1658"/>
                <a:gd name="T53" fmla="*/ 487 h 1664"/>
                <a:gd name="T54" fmla="*/ 613 w 1658"/>
                <a:gd name="T55" fmla="*/ 385 h 1664"/>
                <a:gd name="T56" fmla="*/ 445 w 1658"/>
                <a:gd name="T57" fmla="*/ 304 h 1664"/>
                <a:gd name="T58" fmla="*/ 267 w 1658"/>
                <a:gd name="T59" fmla="*/ 242 h 1664"/>
                <a:gd name="T60" fmla="*/ 83 w 1658"/>
                <a:gd name="T61" fmla="*/ 199 h 1664"/>
                <a:gd name="T62" fmla="*/ 41 w 1658"/>
                <a:gd name="T63" fmla="*/ 182 h 1664"/>
                <a:gd name="T64" fmla="*/ 12 w 1658"/>
                <a:gd name="T65" fmla="*/ 149 h 1664"/>
                <a:gd name="T66" fmla="*/ 0 w 1658"/>
                <a:gd name="T67" fmla="*/ 107 h 1664"/>
                <a:gd name="T68" fmla="*/ 7 w 1658"/>
                <a:gd name="T69" fmla="*/ 61 h 1664"/>
                <a:gd name="T70" fmla="*/ 33 w 1658"/>
                <a:gd name="T71" fmla="*/ 26 h 1664"/>
                <a:gd name="T72" fmla="*/ 71 w 1658"/>
                <a:gd name="T73" fmla="*/ 5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8" h="1664">
                  <a:moveTo>
                    <a:pt x="92" y="0"/>
                  </a:moveTo>
                  <a:lnTo>
                    <a:pt x="116" y="3"/>
                  </a:lnTo>
                  <a:lnTo>
                    <a:pt x="220" y="23"/>
                  </a:lnTo>
                  <a:lnTo>
                    <a:pt x="322" y="50"/>
                  </a:lnTo>
                  <a:lnTo>
                    <a:pt x="422" y="82"/>
                  </a:lnTo>
                  <a:lnTo>
                    <a:pt x="520" y="119"/>
                  </a:lnTo>
                  <a:lnTo>
                    <a:pt x="616" y="163"/>
                  </a:lnTo>
                  <a:lnTo>
                    <a:pt x="709" y="211"/>
                  </a:lnTo>
                  <a:lnTo>
                    <a:pt x="799" y="264"/>
                  </a:lnTo>
                  <a:lnTo>
                    <a:pt x="887" y="323"/>
                  </a:lnTo>
                  <a:lnTo>
                    <a:pt x="971" y="387"/>
                  </a:lnTo>
                  <a:lnTo>
                    <a:pt x="1052" y="457"/>
                  </a:lnTo>
                  <a:lnTo>
                    <a:pt x="1130" y="530"/>
                  </a:lnTo>
                  <a:lnTo>
                    <a:pt x="1204" y="608"/>
                  </a:lnTo>
                  <a:lnTo>
                    <a:pt x="1272" y="689"/>
                  </a:lnTo>
                  <a:lnTo>
                    <a:pt x="1336" y="774"/>
                  </a:lnTo>
                  <a:lnTo>
                    <a:pt x="1395" y="861"/>
                  </a:lnTo>
                  <a:lnTo>
                    <a:pt x="1448" y="952"/>
                  </a:lnTo>
                  <a:lnTo>
                    <a:pt x="1497" y="1046"/>
                  </a:lnTo>
                  <a:lnTo>
                    <a:pt x="1540" y="1142"/>
                  </a:lnTo>
                  <a:lnTo>
                    <a:pt x="1577" y="1241"/>
                  </a:lnTo>
                  <a:lnTo>
                    <a:pt x="1609" y="1341"/>
                  </a:lnTo>
                  <a:lnTo>
                    <a:pt x="1635" y="1444"/>
                  </a:lnTo>
                  <a:lnTo>
                    <a:pt x="1657" y="1547"/>
                  </a:lnTo>
                  <a:lnTo>
                    <a:pt x="1658" y="1571"/>
                  </a:lnTo>
                  <a:lnTo>
                    <a:pt x="1653" y="1592"/>
                  </a:lnTo>
                  <a:lnTo>
                    <a:pt x="1645" y="1612"/>
                  </a:lnTo>
                  <a:lnTo>
                    <a:pt x="1632" y="1631"/>
                  </a:lnTo>
                  <a:lnTo>
                    <a:pt x="1616" y="1645"/>
                  </a:lnTo>
                  <a:lnTo>
                    <a:pt x="1597" y="1656"/>
                  </a:lnTo>
                  <a:lnTo>
                    <a:pt x="1575" y="1662"/>
                  </a:lnTo>
                  <a:lnTo>
                    <a:pt x="1569" y="1663"/>
                  </a:lnTo>
                  <a:lnTo>
                    <a:pt x="1564" y="1663"/>
                  </a:lnTo>
                  <a:lnTo>
                    <a:pt x="1558" y="1664"/>
                  </a:lnTo>
                  <a:lnTo>
                    <a:pt x="1534" y="1660"/>
                  </a:lnTo>
                  <a:lnTo>
                    <a:pt x="1513" y="1653"/>
                  </a:lnTo>
                  <a:lnTo>
                    <a:pt x="1494" y="1640"/>
                  </a:lnTo>
                  <a:lnTo>
                    <a:pt x="1478" y="1623"/>
                  </a:lnTo>
                  <a:lnTo>
                    <a:pt x="1467" y="1604"/>
                  </a:lnTo>
                  <a:lnTo>
                    <a:pt x="1460" y="1580"/>
                  </a:lnTo>
                  <a:lnTo>
                    <a:pt x="1442" y="1487"/>
                  </a:lnTo>
                  <a:lnTo>
                    <a:pt x="1418" y="1396"/>
                  </a:lnTo>
                  <a:lnTo>
                    <a:pt x="1389" y="1306"/>
                  </a:lnTo>
                  <a:lnTo>
                    <a:pt x="1356" y="1218"/>
                  </a:lnTo>
                  <a:lnTo>
                    <a:pt x="1318" y="1132"/>
                  </a:lnTo>
                  <a:lnTo>
                    <a:pt x="1274" y="1048"/>
                  </a:lnTo>
                  <a:lnTo>
                    <a:pt x="1226" y="967"/>
                  </a:lnTo>
                  <a:lnTo>
                    <a:pt x="1174" y="889"/>
                  </a:lnTo>
                  <a:lnTo>
                    <a:pt x="1117" y="813"/>
                  </a:lnTo>
                  <a:lnTo>
                    <a:pt x="1056" y="741"/>
                  </a:lnTo>
                  <a:lnTo>
                    <a:pt x="990" y="670"/>
                  </a:lnTo>
                  <a:lnTo>
                    <a:pt x="920" y="605"/>
                  </a:lnTo>
                  <a:lnTo>
                    <a:pt x="847" y="543"/>
                  </a:lnTo>
                  <a:lnTo>
                    <a:pt x="772" y="487"/>
                  </a:lnTo>
                  <a:lnTo>
                    <a:pt x="694" y="433"/>
                  </a:lnTo>
                  <a:lnTo>
                    <a:pt x="613" y="385"/>
                  </a:lnTo>
                  <a:lnTo>
                    <a:pt x="530" y="342"/>
                  </a:lnTo>
                  <a:lnTo>
                    <a:pt x="445" y="304"/>
                  </a:lnTo>
                  <a:lnTo>
                    <a:pt x="356" y="270"/>
                  </a:lnTo>
                  <a:lnTo>
                    <a:pt x="267" y="242"/>
                  </a:lnTo>
                  <a:lnTo>
                    <a:pt x="176" y="217"/>
                  </a:lnTo>
                  <a:lnTo>
                    <a:pt x="83" y="199"/>
                  </a:lnTo>
                  <a:lnTo>
                    <a:pt x="60" y="193"/>
                  </a:lnTo>
                  <a:lnTo>
                    <a:pt x="41" y="182"/>
                  </a:lnTo>
                  <a:lnTo>
                    <a:pt x="25" y="167"/>
                  </a:lnTo>
                  <a:lnTo>
                    <a:pt x="12" y="149"/>
                  </a:lnTo>
                  <a:lnTo>
                    <a:pt x="4" y="129"/>
                  </a:lnTo>
                  <a:lnTo>
                    <a:pt x="0" y="107"/>
                  </a:lnTo>
                  <a:lnTo>
                    <a:pt x="1" y="84"/>
                  </a:lnTo>
                  <a:lnTo>
                    <a:pt x="7" y="61"/>
                  </a:lnTo>
                  <a:lnTo>
                    <a:pt x="19" y="42"/>
                  </a:lnTo>
                  <a:lnTo>
                    <a:pt x="33" y="26"/>
                  </a:lnTo>
                  <a:lnTo>
                    <a:pt x="51" y="13"/>
                  </a:lnTo>
                  <a:lnTo>
                    <a:pt x="71" y="5"/>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9" name="TextBox 28"/>
          <p:cNvSpPr txBox="1"/>
          <p:nvPr/>
        </p:nvSpPr>
        <p:spPr>
          <a:xfrm>
            <a:off x="9098737" y="5097148"/>
            <a:ext cx="2763598" cy="854080"/>
          </a:xfrm>
          <a:prstGeom prst="rect">
            <a:avLst/>
          </a:prstGeom>
          <a:noFill/>
        </p:spPr>
        <p:txBody>
          <a:bodyPr wrap="square" rtlCol="0">
            <a:spAutoFit/>
          </a:bodyPr>
          <a:lstStyle/>
          <a:p>
            <a:pPr algn="ct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a:t>
            </a:r>
          </a:p>
        </p:txBody>
      </p:sp>
      <p:sp>
        <p:nvSpPr>
          <p:cNvPr id="30" name="TextBox 29"/>
          <p:cNvSpPr txBox="1"/>
          <p:nvPr/>
        </p:nvSpPr>
        <p:spPr>
          <a:xfrm>
            <a:off x="9300053" y="4573928"/>
            <a:ext cx="2360967" cy="523220"/>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Development</a:t>
            </a:r>
            <a:endParaRPr lang="id-ID" b="1" dirty="0">
              <a:solidFill>
                <a:schemeClr val="tx1">
                  <a:lumMod val="85000"/>
                  <a:lumOff val="15000"/>
                </a:schemeClr>
              </a:solidFill>
              <a:latin typeface="Lato" panose="020F0502020204030203" pitchFamily="34" charset="0"/>
            </a:endParaRPr>
          </a:p>
        </p:txBody>
      </p:sp>
      <p:sp>
        <p:nvSpPr>
          <p:cNvPr id="31" name="TextBox 30"/>
          <p:cNvSpPr txBox="1"/>
          <p:nvPr/>
        </p:nvSpPr>
        <p:spPr>
          <a:xfrm>
            <a:off x="995837" y="1350471"/>
            <a:ext cx="3713583" cy="1077218"/>
          </a:xfrm>
          <a:prstGeom prst="rect">
            <a:avLst/>
          </a:prstGeom>
          <a:noFill/>
        </p:spPr>
        <p:txBody>
          <a:bodyPr wrap="square" rtlCol="0">
            <a:spAutoFit/>
          </a:bodyPr>
          <a:lstStyle/>
          <a:p>
            <a:r>
              <a:rPr lang="id-ID" sz="3200" b="1" dirty="0" smtClean="0">
                <a:solidFill>
                  <a:schemeClr val="tx1">
                    <a:lumMod val="85000"/>
                    <a:lumOff val="15000"/>
                  </a:schemeClr>
                </a:solidFill>
                <a:latin typeface="Lato" panose="020F0502020204030203" pitchFamily="34" charset="0"/>
              </a:rPr>
              <a:t>Make Your Designs</a:t>
            </a:r>
          </a:p>
          <a:p>
            <a:r>
              <a:rPr lang="id-ID" sz="3200" b="1" dirty="0" smtClean="0">
                <a:solidFill>
                  <a:schemeClr val="tx1">
                    <a:lumMod val="85000"/>
                    <a:lumOff val="15000"/>
                  </a:schemeClr>
                </a:solidFill>
                <a:latin typeface="Lato" panose="020F0502020204030203" pitchFamily="34" charset="0"/>
              </a:rPr>
              <a:t>Great Again</a:t>
            </a:r>
            <a:endParaRPr lang="id-ID" sz="2000" b="1" dirty="0">
              <a:solidFill>
                <a:schemeClr val="tx1">
                  <a:lumMod val="85000"/>
                  <a:lumOff val="15000"/>
                </a:schemeClr>
              </a:solidFill>
              <a:latin typeface="Lato" panose="020F0502020204030203" pitchFamily="34" charset="0"/>
            </a:endParaRPr>
          </a:p>
        </p:txBody>
      </p:sp>
      <p:pic>
        <p:nvPicPr>
          <p:cNvPr id="4" name="Picture Placeholder 3"/>
          <p:cNvPicPr>
            <a:picLocks noGrp="1" noChangeAspect="1"/>
          </p:cNvPicPr>
          <p:nvPr>
            <p:ph type="pic" sz="quarter" idx="13"/>
          </p:nvPr>
        </p:nvPicPr>
        <p:blipFill>
          <a:blip r:embed="rId2"/>
          <a:srcRect/>
          <a:stretch>
            <a:fillRect/>
          </a:stretch>
        </p:blipFill>
        <p:spPr>
          <a:prstGeom prst="rect">
            <a:avLst/>
          </a:prstGeom>
        </p:spPr>
      </p:pic>
      <p:sp>
        <p:nvSpPr>
          <p:cNvPr id="7" name="Rectangle 6"/>
          <p:cNvSpPr/>
          <p:nvPr/>
        </p:nvSpPr>
        <p:spPr>
          <a:xfrm>
            <a:off x="3624114" y="4203155"/>
            <a:ext cx="2356834" cy="2266682"/>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Freeform 6"/>
          <p:cNvSpPr>
            <a:spLocks noEditPoints="1"/>
          </p:cNvSpPr>
          <p:nvPr/>
        </p:nvSpPr>
        <p:spPr bwMode="auto">
          <a:xfrm>
            <a:off x="4290278" y="4824243"/>
            <a:ext cx="1024507" cy="1024507"/>
          </a:xfrm>
          <a:custGeom>
            <a:avLst/>
            <a:gdLst>
              <a:gd name="T0" fmla="*/ 279 w 3356"/>
              <a:gd name="T1" fmla="*/ 1997 h 3360"/>
              <a:gd name="T2" fmla="*/ 191 w 3356"/>
              <a:gd name="T3" fmla="*/ 2058 h 3360"/>
              <a:gd name="T4" fmla="*/ 228 w 3356"/>
              <a:gd name="T5" fmla="*/ 2166 h 3360"/>
              <a:gd name="T6" fmla="*/ 331 w 3356"/>
              <a:gd name="T7" fmla="*/ 2166 h 3360"/>
              <a:gd name="T8" fmla="*/ 367 w 3356"/>
              <a:gd name="T9" fmla="*/ 2059 h 3360"/>
              <a:gd name="T10" fmla="*/ 279 w 3356"/>
              <a:gd name="T11" fmla="*/ 1997 h 3360"/>
              <a:gd name="T12" fmla="*/ 1184 w 3356"/>
              <a:gd name="T13" fmla="*/ 1067 h 3360"/>
              <a:gd name="T14" fmla="*/ 2071 w 3356"/>
              <a:gd name="T15" fmla="*/ 189 h 3360"/>
              <a:gd name="T16" fmla="*/ 1999 w 3356"/>
              <a:gd name="T17" fmla="*/ 262 h 3360"/>
              <a:gd name="T18" fmla="*/ 2038 w 3356"/>
              <a:gd name="T19" fmla="*/ 357 h 3360"/>
              <a:gd name="T20" fmla="*/ 2141 w 3356"/>
              <a:gd name="T21" fmla="*/ 357 h 3360"/>
              <a:gd name="T22" fmla="*/ 2180 w 3356"/>
              <a:gd name="T23" fmla="*/ 262 h 3360"/>
              <a:gd name="T24" fmla="*/ 2107 w 3356"/>
              <a:gd name="T25" fmla="*/ 189 h 3360"/>
              <a:gd name="T26" fmla="*/ 2230 w 3356"/>
              <a:gd name="T27" fmla="*/ 38 h 3360"/>
              <a:gd name="T28" fmla="*/ 2360 w 3356"/>
              <a:gd name="T29" fmla="*/ 207 h 3360"/>
              <a:gd name="T30" fmla="*/ 2332 w 3356"/>
              <a:gd name="T31" fmla="*/ 418 h 3360"/>
              <a:gd name="T32" fmla="*/ 2164 w 3356"/>
              <a:gd name="T33" fmla="*/ 549 h 3360"/>
              <a:gd name="T34" fmla="*/ 1971 w 3356"/>
              <a:gd name="T35" fmla="*/ 532 h 3360"/>
              <a:gd name="T36" fmla="*/ 2076 w 3356"/>
              <a:gd name="T37" fmla="*/ 739 h 3360"/>
              <a:gd name="T38" fmla="*/ 2512 w 3356"/>
              <a:gd name="T39" fmla="*/ 783 h 3360"/>
              <a:gd name="T40" fmla="*/ 2932 w 3356"/>
              <a:gd name="T41" fmla="*/ 941 h 3360"/>
              <a:gd name="T42" fmla="*/ 3062 w 3356"/>
              <a:gd name="T43" fmla="*/ 898 h 3360"/>
              <a:gd name="T44" fmla="*/ 3329 w 3356"/>
              <a:gd name="T45" fmla="*/ 1129 h 3360"/>
              <a:gd name="T46" fmla="*/ 3343 w 3356"/>
              <a:gd name="T47" fmla="*/ 1276 h 3360"/>
              <a:gd name="T48" fmla="*/ 3085 w 3356"/>
              <a:gd name="T49" fmla="*/ 1525 h 3360"/>
              <a:gd name="T50" fmla="*/ 2951 w 3356"/>
              <a:gd name="T51" fmla="*/ 1503 h 3360"/>
              <a:gd name="T52" fmla="*/ 2720 w 3356"/>
              <a:gd name="T53" fmla="*/ 1226 h 3360"/>
              <a:gd name="T54" fmla="*/ 2775 w 3356"/>
              <a:gd name="T55" fmla="*/ 1097 h 3360"/>
              <a:gd name="T56" fmla="*/ 2326 w 3356"/>
              <a:gd name="T57" fmla="*/ 935 h 3360"/>
              <a:gd name="T58" fmla="*/ 1857 w 3356"/>
              <a:gd name="T59" fmla="*/ 962 h 3360"/>
              <a:gd name="T60" fmla="*/ 1500 w 3356"/>
              <a:gd name="T61" fmla="*/ 1152 h 3360"/>
              <a:gd name="T62" fmla="*/ 1459 w 3356"/>
              <a:gd name="T63" fmla="*/ 1289 h 3360"/>
              <a:gd name="T64" fmla="*/ 1185 w 3356"/>
              <a:gd name="T65" fmla="*/ 1502 h 3360"/>
              <a:gd name="T66" fmla="*/ 987 w 3356"/>
              <a:gd name="T67" fmla="*/ 1778 h 3360"/>
              <a:gd name="T68" fmla="*/ 927 w 3356"/>
              <a:gd name="T69" fmla="*/ 2245 h 3360"/>
              <a:gd name="T70" fmla="*/ 1058 w 3356"/>
              <a:gd name="T71" fmla="*/ 2701 h 3360"/>
              <a:gd name="T72" fmla="*/ 1185 w 3356"/>
              <a:gd name="T73" fmla="*/ 2724 h 3360"/>
              <a:gd name="T74" fmla="*/ 1315 w 3356"/>
              <a:gd name="T75" fmla="*/ 2767 h 3360"/>
              <a:gd name="T76" fmla="*/ 1527 w 3356"/>
              <a:gd name="T77" fmla="*/ 3054 h 3360"/>
              <a:gd name="T78" fmla="*/ 1297 w 3356"/>
              <a:gd name="T79" fmla="*/ 3331 h 3360"/>
              <a:gd name="T80" fmla="*/ 1163 w 3356"/>
              <a:gd name="T81" fmla="*/ 3352 h 3360"/>
              <a:gd name="T82" fmla="*/ 905 w 3356"/>
              <a:gd name="T83" fmla="*/ 3103 h 3360"/>
              <a:gd name="T84" fmla="*/ 917 w 3356"/>
              <a:gd name="T85" fmla="*/ 2955 h 3360"/>
              <a:gd name="T86" fmla="*/ 809 w 3356"/>
              <a:gd name="T87" fmla="*/ 2592 h 3360"/>
              <a:gd name="T88" fmla="*/ 739 w 3356"/>
              <a:gd name="T89" fmla="*/ 2076 h 3360"/>
              <a:gd name="T90" fmla="*/ 531 w 3356"/>
              <a:gd name="T91" fmla="*/ 1968 h 3360"/>
              <a:gd name="T92" fmla="*/ 539 w 3356"/>
              <a:gd name="T93" fmla="*/ 2188 h 3360"/>
              <a:gd name="T94" fmla="*/ 386 w 3356"/>
              <a:gd name="T95" fmla="*/ 2346 h 3360"/>
              <a:gd name="T96" fmla="*/ 172 w 3356"/>
              <a:gd name="T97" fmla="*/ 2346 h 3360"/>
              <a:gd name="T98" fmla="*/ 20 w 3356"/>
              <a:gd name="T99" fmla="*/ 2193 h 3360"/>
              <a:gd name="T100" fmla="*/ 20 w 3356"/>
              <a:gd name="T101" fmla="*/ 1984 h 3360"/>
              <a:gd name="T102" fmla="*/ 172 w 3356"/>
              <a:gd name="T103" fmla="*/ 1830 h 3360"/>
              <a:gd name="T104" fmla="*/ 370 w 3356"/>
              <a:gd name="T105" fmla="*/ 1824 h 3360"/>
              <a:gd name="T106" fmla="*/ 873 w 3356"/>
              <a:gd name="T107" fmla="*/ 1231 h 3360"/>
              <a:gd name="T108" fmla="*/ 894 w 3356"/>
              <a:gd name="T109" fmla="*/ 1096 h 3360"/>
              <a:gd name="T110" fmla="*/ 1162 w 3356"/>
              <a:gd name="T111" fmla="*/ 867 h 3360"/>
              <a:gd name="T112" fmla="*/ 1292 w 3356"/>
              <a:gd name="T113" fmla="*/ 909 h 3360"/>
              <a:gd name="T114" fmla="*/ 1811 w 3356"/>
              <a:gd name="T115" fmla="*/ 279 h 3360"/>
              <a:gd name="T116" fmla="*/ 1893 w 3356"/>
              <a:gd name="T117" fmla="*/ 83 h 3360"/>
              <a:gd name="T118" fmla="*/ 2091 w 3356"/>
              <a:gd name="T119" fmla="*/ 0 h 3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6" h="3360">
                <a:moveTo>
                  <a:pt x="1209" y="2924"/>
                </a:moveTo>
                <a:lnTo>
                  <a:pt x="1091" y="3042"/>
                </a:lnTo>
                <a:lnTo>
                  <a:pt x="1209" y="3159"/>
                </a:lnTo>
                <a:lnTo>
                  <a:pt x="1326" y="3042"/>
                </a:lnTo>
                <a:lnTo>
                  <a:pt x="1209" y="2924"/>
                </a:lnTo>
                <a:close/>
                <a:moveTo>
                  <a:pt x="279" y="1997"/>
                </a:moveTo>
                <a:lnTo>
                  <a:pt x="261" y="1999"/>
                </a:lnTo>
                <a:lnTo>
                  <a:pt x="244" y="2004"/>
                </a:lnTo>
                <a:lnTo>
                  <a:pt x="228" y="2012"/>
                </a:lnTo>
                <a:lnTo>
                  <a:pt x="214" y="2023"/>
                </a:lnTo>
                <a:lnTo>
                  <a:pt x="201" y="2040"/>
                </a:lnTo>
                <a:lnTo>
                  <a:pt x="191" y="2058"/>
                </a:lnTo>
                <a:lnTo>
                  <a:pt x="187" y="2079"/>
                </a:lnTo>
                <a:lnTo>
                  <a:pt x="187" y="2099"/>
                </a:lnTo>
                <a:lnTo>
                  <a:pt x="191" y="2119"/>
                </a:lnTo>
                <a:lnTo>
                  <a:pt x="201" y="2138"/>
                </a:lnTo>
                <a:lnTo>
                  <a:pt x="214" y="2154"/>
                </a:lnTo>
                <a:lnTo>
                  <a:pt x="228" y="2166"/>
                </a:lnTo>
                <a:lnTo>
                  <a:pt x="244" y="2174"/>
                </a:lnTo>
                <a:lnTo>
                  <a:pt x="261" y="2180"/>
                </a:lnTo>
                <a:lnTo>
                  <a:pt x="279" y="2181"/>
                </a:lnTo>
                <a:lnTo>
                  <a:pt x="298" y="2180"/>
                </a:lnTo>
                <a:lnTo>
                  <a:pt x="315" y="2174"/>
                </a:lnTo>
                <a:lnTo>
                  <a:pt x="331" y="2166"/>
                </a:lnTo>
                <a:lnTo>
                  <a:pt x="345" y="2154"/>
                </a:lnTo>
                <a:lnTo>
                  <a:pt x="358" y="2138"/>
                </a:lnTo>
                <a:lnTo>
                  <a:pt x="367" y="2119"/>
                </a:lnTo>
                <a:lnTo>
                  <a:pt x="371" y="2099"/>
                </a:lnTo>
                <a:lnTo>
                  <a:pt x="371" y="2079"/>
                </a:lnTo>
                <a:lnTo>
                  <a:pt x="367" y="2059"/>
                </a:lnTo>
                <a:lnTo>
                  <a:pt x="358" y="2040"/>
                </a:lnTo>
                <a:lnTo>
                  <a:pt x="345" y="2023"/>
                </a:lnTo>
                <a:lnTo>
                  <a:pt x="331" y="2012"/>
                </a:lnTo>
                <a:lnTo>
                  <a:pt x="315" y="2004"/>
                </a:lnTo>
                <a:lnTo>
                  <a:pt x="298" y="1999"/>
                </a:lnTo>
                <a:lnTo>
                  <a:pt x="279" y="1997"/>
                </a:lnTo>
                <a:close/>
                <a:moveTo>
                  <a:pt x="3038" y="1096"/>
                </a:moveTo>
                <a:lnTo>
                  <a:pt x="2920" y="1214"/>
                </a:lnTo>
                <a:lnTo>
                  <a:pt x="3038" y="1331"/>
                </a:lnTo>
                <a:lnTo>
                  <a:pt x="3155" y="1214"/>
                </a:lnTo>
                <a:lnTo>
                  <a:pt x="3038" y="1096"/>
                </a:lnTo>
                <a:close/>
                <a:moveTo>
                  <a:pt x="1184" y="1067"/>
                </a:moveTo>
                <a:lnTo>
                  <a:pt x="1066" y="1184"/>
                </a:lnTo>
                <a:lnTo>
                  <a:pt x="1184" y="1302"/>
                </a:lnTo>
                <a:lnTo>
                  <a:pt x="1302" y="1183"/>
                </a:lnTo>
                <a:lnTo>
                  <a:pt x="1184" y="1067"/>
                </a:lnTo>
                <a:close/>
                <a:moveTo>
                  <a:pt x="2089" y="188"/>
                </a:moveTo>
                <a:lnTo>
                  <a:pt x="2071" y="189"/>
                </a:lnTo>
                <a:lnTo>
                  <a:pt x="2054" y="194"/>
                </a:lnTo>
                <a:lnTo>
                  <a:pt x="2038" y="204"/>
                </a:lnTo>
                <a:lnTo>
                  <a:pt x="2023" y="215"/>
                </a:lnTo>
                <a:lnTo>
                  <a:pt x="2012" y="229"/>
                </a:lnTo>
                <a:lnTo>
                  <a:pt x="2004" y="244"/>
                </a:lnTo>
                <a:lnTo>
                  <a:pt x="1999" y="262"/>
                </a:lnTo>
                <a:lnTo>
                  <a:pt x="1997" y="280"/>
                </a:lnTo>
                <a:lnTo>
                  <a:pt x="1999" y="299"/>
                </a:lnTo>
                <a:lnTo>
                  <a:pt x="2004" y="316"/>
                </a:lnTo>
                <a:lnTo>
                  <a:pt x="2012" y="331"/>
                </a:lnTo>
                <a:lnTo>
                  <a:pt x="2023" y="346"/>
                </a:lnTo>
                <a:lnTo>
                  <a:pt x="2038" y="357"/>
                </a:lnTo>
                <a:lnTo>
                  <a:pt x="2054" y="365"/>
                </a:lnTo>
                <a:lnTo>
                  <a:pt x="2071" y="370"/>
                </a:lnTo>
                <a:lnTo>
                  <a:pt x="2089" y="372"/>
                </a:lnTo>
                <a:lnTo>
                  <a:pt x="2107" y="370"/>
                </a:lnTo>
                <a:lnTo>
                  <a:pt x="2125" y="365"/>
                </a:lnTo>
                <a:lnTo>
                  <a:pt x="2141" y="357"/>
                </a:lnTo>
                <a:lnTo>
                  <a:pt x="2154" y="346"/>
                </a:lnTo>
                <a:lnTo>
                  <a:pt x="2167" y="331"/>
                </a:lnTo>
                <a:lnTo>
                  <a:pt x="2175" y="316"/>
                </a:lnTo>
                <a:lnTo>
                  <a:pt x="2180" y="299"/>
                </a:lnTo>
                <a:lnTo>
                  <a:pt x="2182" y="280"/>
                </a:lnTo>
                <a:lnTo>
                  <a:pt x="2180" y="262"/>
                </a:lnTo>
                <a:lnTo>
                  <a:pt x="2175" y="244"/>
                </a:lnTo>
                <a:lnTo>
                  <a:pt x="2167" y="229"/>
                </a:lnTo>
                <a:lnTo>
                  <a:pt x="2154" y="215"/>
                </a:lnTo>
                <a:lnTo>
                  <a:pt x="2141" y="204"/>
                </a:lnTo>
                <a:lnTo>
                  <a:pt x="2125" y="194"/>
                </a:lnTo>
                <a:lnTo>
                  <a:pt x="2107" y="189"/>
                </a:lnTo>
                <a:lnTo>
                  <a:pt x="2089" y="188"/>
                </a:lnTo>
                <a:close/>
                <a:moveTo>
                  <a:pt x="2091" y="0"/>
                </a:moveTo>
                <a:lnTo>
                  <a:pt x="2128" y="3"/>
                </a:lnTo>
                <a:lnTo>
                  <a:pt x="2163" y="10"/>
                </a:lnTo>
                <a:lnTo>
                  <a:pt x="2197" y="22"/>
                </a:lnTo>
                <a:lnTo>
                  <a:pt x="2230" y="38"/>
                </a:lnTo>
                <a:lnTo>
                  <a:pt x="2260" y="58"/>
                </a:lnTo>
                <a:lnTo>
                  <a:pt x="2287" y="83"/>
                </a:lnTo>
                <a:lnTo>
                  <a:pt x="2312" y="111"/>
                </a:lnTo>
                <a:lnTo>
                  <a:pt x="2332" y="140"/>
                </a:lnTo>
                <a:lnTo>
                  <a:pt x="2349" y="173"/>
                </a:lnTo>
                <a:lnTo>
                  <a:pt x="2360" y="207"/>
                </a:lnTo>
                <a:lnTo>
                  <a:pt x="2367" y="242"/>
                </a:lnTo>
                <a:lnTo>
                  <a:pt x="2369" y="279"/>
                </a:lnTo>
                <a:lnTo>
                  <a:pt x="2367" y="316"/>
                </a:lnTo>
                <a:lnTo>
                  <a:pt x="2360" y="352"/>
                </a:lnTo>
                <a:lnTo>
                  <a:pt x="2349" y="387"/>
                </a:lnTo>
                <a:lnTo>
                  <a:pt x="2332" y="418"/>
                </a:lnTo>
                <a:lnTo>
                  <a:pt x="2312" y="449"/>
                </a:lnTo>
                <a:lnTo>
                  <a:pt x="2287" y="477"/>
                </a:lnTo>
                <a:lnTo>
                  <a:pt x="2260" y="501"/>
                </a:lnTo>
                <a:lnTo>
                  <a:pt x="2230" y="522"/>
                </a:lnTo>
                <a:lnTo>
                  <a:pt x="2197" y="537"/>
                </a:lnTo>
                <a:lnTo>
                  <a:pt x="2164" y="549"/>
                </a:lnTo>
                <a:lnTo>
                  <a:pt x="2128" y="556"/>
                </a:lnTo>
                <a:lnTo>
                  <a:pt x="2091" y="558"/>
                </a:lnTo>
                <a:lnTo>
                  <a:pt x="2059" y="556"/>
                </a:lnTo>
                <a:lnTo>
                  <a:pt x="2028" y="551"/>
                </a:lnTo>
                <a:lnTo>
                  <a:pt x="1999" y="543"/>
                </a:lnTo>
                <a:lnTo>
                  <a:pt x="1971" y="532"/>
                </a:lnTo>
                <a:lnTo>
                  <a:pt x="1677" y="825"/>
                </a:lnTo>
                <a:lnTo>
                  <a:pt x="1754" y="799"/>
                </a:lnTo>
                <a:lnTo>
                  <a:pt x="1832" y="776"/>
                </a:lnTo>
                <a:lnTo>
                  <a:pt x="1912" y="760"/>
                </a:lnTo>
                <a:lnTo>
                  <a:pt x="1994" y="748"/>
                </a:lnTo>
                <a:lnTo>
                  <a:pt x="2076" y="739"/>
                </a:lnTo>
                <a:lnTo>
                  <a:pt x="2158" y="737"/>
                </a:lnTo>
                <a:lnTo>
                  <a:pt x="2162" y="737"/>
                </a:lnTo>
                <a:lnTo>
                  <a:pt x="2251" y="740"/>
                </a:lnTo>
                <a:lnTo>
                  <a:pt x="2340" y="750"/>
                </a:lnTo>
                <a:lnTo>
                  <a:pt x="2427" y="764"/>
                </a:lnTo>
                <a:lnTo>
                  <a:pt x="2512" y="783"/>
                </a:lnTo>
                <a:lnTo>
                  <a:pt x="2595" y="809"/>
                </a:lnTo>
                <a:lnTo>
                  <a:pt x="2677" y="840"/>
                </a:lnTo>
                <a:lnTo>
                  <a:pt x="2757" y="875"/>
                </a:lnTo>
                <a:lnTo>
                  <a:pt x="2834" y="916"/>
                </a:lnTo>
                <a:lnTo>
                  <a:pt x="2910" y="963"/>
                </a:lnTo>
                <a:lnTo>
                  <a:pt x="2932" y="941"/>
                </a:lnTo>
                <a:lnTo>
                  <a:pt x="2951" y="925"/>
                </a:lnTo>
                <a:lnTo>
                  <a:pt x="2970" y="913"/>
                </a:lnTo>
                <a:lnTo>
                  <a:pt x="2992" y="904"/>
                </a:lnTo>
                <a:lnTo>
                  <a:pt x="3015" y="898"/>
                </a:lnTo>
                <a:lnTo>
                  <a:pt x="3039" y="897"/>
                </a:lnTo>
                <a:lnTo>
                  <a:pt x="3062" y="898"/>
                </a:lnTo>
                <a:lnTo>
                  <a:pt x="3085" y="904"/>
                </a:lnTo>
                <a:lnTo>
                  <a:pt x="3106" y="913"/>
                </a:lnTo>
                <a:lnTo>
                  <a:pt x="3127" y="925"/>
                </a:lnTo>
                <a:lnTo>
                  <a:pt x="3144" y="941"/>
                </a:lnTo>
                <a:lnTo>
                  <a:pt x="3312" y="1107"/>
                </a:lnTo>
                <a:lnTo>
                  <a:pt x="3329" y="1129"/>
                </a:lnTo>
                <a:lnTo>
                  <a:pt x="3343" y="1151"/>
                </a:lnTo>
                <a:lnTo>
                  <a:pt x="3352" y="1176"/>
                </a:lnTo>
                <a:lnTo>
                  <a:pt x="3356" y="1201"/>
                </a:lnTo>
                <a:lnTo>
                  <a:pt x="3356" y="1227"/>
                </a:lnTo>
                <a:lnTo>
                  <a:pt x="3352" y="1253"/>
                </a:lnTo>
                <a:lnTo>
                  <a:pt x="3343" y="1276"/>
                </a:lnTo>
                <a:lnTo>
                  <a:pt x="3330" y="1300"/>
                </a:lnTo>
                <a:lnTo>
                  <a:pt x="3313" y="1320"/>
                </a:lnTo>
                <a:lnTo>
                  <a:pt x="3144" y="1488"/>
                </a:lnTo>
                <a:lnTo>
                  <a:pt x="3127" y="1503"/>
                </a:lnTo>
                <a:lnTo>
                  <a:pt x="3106" y="1515"/>
                </a:lnTo>
                <a:lnTo>
                  <a:pt x="3085" y="1525"/>
                </a:lnTo>
                <a:lnTo>
                  <a:pt x="3062" y="1530"/>
                </a:lnTo>
                <a:lnTo>
                  <a:pt x="3039" y="1532"/>
                </a:lnTo>
                <a:lnTo>
                  <a:pt x="3015" y="1530"/>
                </a:lnTo>
                <a:lnTo>
                  <a:pt x="2992" y="1525"/>
                </a:lnTo>
                <a:lnTo>
                  <a:pt x="2970" y="1515"/>
                </a:lnTo>
                <a:lnTo>
                  <a:pt x="2951" y="1503"/>
                </a:lnTo>
                <a:lnTo>
                  <a:pt x="2932" y="1488"/>
                </a:lnTo>
                <a:lnTo>
                  <a:pt x="2764" y="1320"/>
                </a:lnTo>
                <a:lnTo>
                  <a:pt x="2747" y="1299"/>
                </a:lnTo>
                <a:lnTo>
                  <a:pt x="2734" y="1276"/>
                </a:lnTo>
                <a:lnTo>
                  <a:pt x="2725" y="1252"/>
                </a:lnTo>
                <a:lnTo>
                  <a:pt x="2720" y="1226"/>
                </a:lnTo>
                <a:lnTo>
                  <a:pt x="2720" y="1200"/>
                </a:lnTo>
                <a:lnTo>
                  <a:pt x="2725" y="1175"/>
                </a:lnTo>
                <a:lnTo>
                  <a:pt x="2734" y="1150"/>
                </a:lnTo>
                <a:lnTo>
                  <a:pt x="2747" y="1128"/>
                </a:lnTo>
                <a:lnTo>
                  <a:pt x="2764" y="1107"/>
                </a:lnTo>
                <a:lnTo>
                  <a:pt x="2775" y="1097"/>
                </a:lnTo>
                <a:lnTo>
                  <a:pt x="2704" y="1056"/>
                </a:lnTo>
                <a:lnTo>
                  <a:pt x="2631" y="1022"/>
                </a:lnTo>
                <a:lnTo>
                  <a:pt x="2558" y="992"/>
                </a:lnTo>
                <a:lnTo>
                  <a:pt x="2482" y="967"/>
                </a:lnTo>
                <a:lnTo>
                  <a:pt x="2404" y="949"/>
                </a:lnTo>
                <a:lnTo>
                  <a:pt x="2326" y="935"/>
                </a:lnTo>
                <a:lnTo>
                  <a:pt x="2249" y="926"/>
                </a:lnTo>
                <a:lnTo>
                  <a:pt x="2170" y="922"/>
                </a:lnTo>
                <a:lnTo>
                  <a:pt x="2090" y="924"/>
                </a:lnTo>
                <a:lnTo>
                  <a:pt x="2012" y="932"/>
                </a:lnTo>
                <a:lnTo>
                  <a:pt x="1933" y="944"/>
                </a:lnTo>
                <a:lnTo>
                  <a:pt x="1857" y="962"/>
                </a:lnTo>
                <a:lnTo>
                  <a:pt x="1780" y="985"/>
                </a:lnTo>
                <a:lnTo>
                  <a:pt x="1705" y="1013"/>
                </a:lnTo>
                <a:lnTo>
                  <a:pt x="1632" y="1046"/>
                </a:lnTo>
                <a:lnTo>
                  <a:pt x="1562" y="1085"/>
                </a:lnTo>
                <a:lnTo>
                  <a:pt x="1493" y="1129"/>
                </a:lnTo>
                <a:lnTo>
                  <a:pt x="1500" y="1152"/>
                </a:lnTo>
                <a:lnTo>
                  <a:pt x="1503" y="1177"/>
                </a:lnTo>
                <a:lnTo>
                  <a:pt x="1502" y="1201"/>
                </a:lnTo>
                <a:lnTo>
                  <a:pt x="1497" y="1225"/>
                </a:lnTo>
                <a:lnTo>
                  <a:pt x="1488" y="1248"/>
                </a:lnTo>
                <a:lnTo>
                  <a:pt x="1476" y="1270"/>
                </a:lnTo>
                <a:lnTo>
                  <a:pt x="1459" y="1289"/>
                </a:lnTo>
                <a:lnTo>
                  <a:pt x="1291" y="1457"/>
                </a:lnTo>
                <a:lnTo>
                  <a:pt x="1273" y="1473"/>
                </a:lnTo>
                <a:lnTo>
                  <a:pt x="1253" y="1486"/>
                </a:lnTo>
                <a:lnTo>
                  <a:pt x="1231" y="1494"/>
                </a:lnTo>
                <a:lnTo>
                  <a:pt x="1209" y="1500"/>
                </a:lnTo>
                <a:lnTo>
                  <a:pt x="1185" y="1502"/>
                </a:lnTo>
                <a:lnTo>
                  <a:pt x="1156" y="1499"/>
                </a:lnTo>
                <a:lnTo>
                  <a:pt x="1131" y="1491"/>
                </a:lnTo>
                <a:lnTo>
                  <a:pt x="1087" y="1560"/>
                </a:lnTo>
                <a:lnTo>
                  <a:pt x="1048" y="1631"/>
                </a:lnTo>
                <a:lnTo>
                  <a:pt x="1014" y="1703"/>
                </a:lnTo>
                <a:lnTo>
                  <a:pt x="987" y="1778"/>
                </a:lnTo>
                <a:lnTo>
                  <a:pt x="963" y="1854"/>
                </a:lnTo>
                <a:lnTo>
                  <a:pt x="946" y="1931"/>
                </a:lnTo>
                <a:lnTo>
                  <a:pt x="933" y="2009"/>
                </a:lnTo>
                <a:lnTo>
                  <a:pt x="926" y="2088"/>
                </a:lnTo>
                <a:lnTo>
                  <a:pt x="924" y="2167"/>
                </a:lnTo>
                <a:lnTo>
                  <a:pt x="927" y="2245"/>
                </a:lnTo>
                <a:lnTo>
                  <a:pt x="936" y="2324"/>
                </a:lnTo>
                <a:lnTo>
                  <a:pt x="950" y="2402"/>
                </a:lnTo>
                <a:lnTo>
                  <a:pt x="969" y="2478"/>
                </a:lnTo>
                <a:lnTo>
                  <a:pt x="994" y="2554"/>
                </a:lnTo>
                <a:lnTo>
                  <a:pt x="1023" y="2629"/>
                </a:lnTo>
                <a:lnTo>
                  <a:pt x="1058" y="2701"/>
                </a:lnTo>
                <a:lnTo>
                  <a:pt x="1098" y="2771"/>
                </a:lnTo>
                <a:lnTo>
                  <a:pt x="1103" y="2767"/>
                </a:lnTo>
                <a:lnTo>
                  <a:pt x="1121" y="2751"/>
                </a:lnTo>
                <a:lnTo>
                  <a:pt x="1141" y="2739"/>
                </a:lnTo>
                <a:lnTo>
                  <a:pt x="1163" y="2730"/>
                </a:lnTo>
                <a:lnTo>
                  <a:pt x="1185" y="2724"/>
                </a:lnTo>
                <a:lnTo>
                  <a:pt x="1209" y="2723"/>
                </a:lnTo>
                <a:lnTo>
                  <a:pt x="1232" y="2724"/>
                </a:lnTo>
                <a:lnTo>
                  <a:pt x="1256" y="2730"/>
                </a:lnTo>
                <a:lnTo>
                  <a:pt x="1277" y="2739"/>
                </a:lnTo>
                <a:lnTo>
                  <a:pt x="1297" y="2751"/>
                </a:lnTo>
                <a:lnTo>
                  <a:pt x="1315" y="2767"/>
                </a:lnTo>
                <a:lnTo>
                  <a:pt x="1483" y="2934"/>
                </a:lnTo>
                <a:lnTo>
                  <a:pt x="1500" y="2955"/>
                </a:lnTo>
                <a:lnTo>
                  <a:pt x="1514" y="2978"/>
                </a:lnTo>
                <a:lnTo>
                  <a:pt x="1523" y="3003"/>
                </a:lnTo>
                <a:lnTo>
                  <a:pt x="1527" y="3029"/>
                </a:lnTo>
                <a:lnTo>
                  <a:pt x="1527" y="3054"/>
                </a:lnTo>
                <a:lnTo>
                  <a:pt x="1523" y="3079"/>
                </a:lnTo>
                <a:lnTo>
                  <a:pt x="1514" y="3103"/>
                </a:lnTo>
                <a:lnTo>
                  <a:pt x="1500" y="3127"/>
                </a:lnTo>
                <a:lnTo>
                  <a:pt x="1483" y="3147"/>
                </a:lnTo>
                <a:lnTo>
                  <a:pt x="1315" y="3315"/>
                </a:lnTo>
                <a:lnTo>
                  <a:pt x="1297" y="3331"/>
                </a:lnTo>
                <a:lnTo>
                  <a:pt x="1277" y="3343"/>
                </a:lnTo>
                <a:lnTo>
                  <a:pt x="1256" y="3352"/>
                </a:lnTo>
                <a:lnTo>
                  <a:pt x="1232" y="3358"/>
                </a:lnTo>
                <a:lnTo>
                  <a:pt x="1209" y="3360"/>
                </a:lnTo>
                <a:lnTo>
                  <a:pt x="1185" y="3358"/>
                </a:lnTo>
                <a:lnTo>
                  <a:pt x="1163" y="3352"/>
                </a:lnTo>
                <a:lnTo>
                  <a:pt x="1141" y="3343"/>
                </a:lnTo>
                <a:lnTo>
                  <a:pt x="1121" y="3331"/>
                </a:lnTo>
                <a:lnTo>
                  <a:pt x="1103" y="3315"/>
                </a:lnTo>
                <a:lnTo>
                  <a:pt x="934" y="3147"/>
                </a:lnTo>
                <a:lnTo>
                  <a:pt x="917" y="3127"/>
                </a:lnTo>
                <a:lnTo>
                  <a:pt x="905" y="3103"/>
                </a:lnTo>
                <a:lnTo>
                  <a:pt x="895" y="3079"/>
                </a:lnTo>
                <a:lnTo>
                  <a:pt x="891" y="3054"/>
                </a:lnTo>
                <a:lnTo>
                  <a:pt x="891" y="3029"/>
                </a:lnTo>
                <a:lnTo>
                  <a:pt x="895" y="3003"/>
                </a:lnTo>
                <a:lnTo>
                  <a:pt x="905" y="2978"/>
                </a:lnTo>
                <a:lnTo>
                  <a:pt x="917" y="2955"/>
                </a:lnTo>
                <a:lnTo>
                  <a:pt x="934" y="2934"/>
                </a:lnTo>
                <a:lnTo>
                  <a:pt x="963" y="2906"/>
                </a:lnTo>
                <a:lnTo>
                  <a:pt x="916" y="2831"/>
                </a:lnTo>
                <a:lnTo>
                  <a:pt x="875" y="2754"/>
                </a:lnTo>
                <a:lnTo>
                  <a:pt x="839" y="2674"/>
                </a:lnTo>
                <a:lnTo>
                  <a:pt x="809" y="2592"/>
                </a:lnTo>
                <a:lnTo>
                  <a:pt x="783" y="2509"/>
                </a:lnTo>
                <a:lnTo>
                  <a:pt x="763" y="2423"/>
                </a:lnTo>
                <a:lnTo>
                  <a:pt x="749" y="2336"/>
                </a:lnTo>
                <a:lnTo>
                  <a:pt x="740" y="2248"/>
                </a:lnTo>
                <a:lnTo>
                  <a:pt x="737" y="2159"/>
                </a:lnTo>
                <a:lnTo>
                  <a:pt x="739" y="2076"/>
                </a:lnTo>
                <a:lnTo>
                  <a:pt x="746" y="1993"/>
                </a:lnTo>
                <a:lnTo>
                  <a:pt x="758" y="1911"/>
                </a:lnTo>
                <a:lnTo>
                  <a:pt x="776" y="1831"/>
                </a:lnTo>
                <a:lnTo>
                  <a:pt x="798" y="1753"/>
                </a:lnTo>
                <a:lnTo>
                  <a:pt x="825" y="1675"/>
                </a:lnTo>
                <a:lnTo>
                  <a:pt x="531" y="1968"/>
                </a:lnTo>
                <a:lnTo>
                  <a:pt x="544" y="2004"/>
                </a:lnTo>
                <a:lnTo>
                  <a:pt x="554" y="2040"/>
                </a:lnTo>
                <a:lnTo>
                  <a:pt x="558" y="2078"/>
                </a:lnTo>
                <a:lnTo>
                  <a:pt x="557" y="2114"/>
                </a:lnTo>
                <a:lnTo>
                  <a:pt x="551" y="2152"/>
                </a:lnTo>
                <a:lnTo>
                  <a:pt x="539" y="2188"/>
                </a:lnTo>
                <a:lnTo>
                  <a:pt x="523" y="2223"/>
                </a:lnTo>
                <a:lnTo>
                  <a:pt x="502" y="2256"/>
                </a:lnTo>
                <a:lnTo>
                  <a:pt x="476" y="2285"/>
                </a:lnTo>
                <a:lnTo>
                  <a:pt x="448" y="2310"/>
                </a:lnTo>
                <a:lnTo>
                  <a:pt x="419" y="2330"/>
                </a:lnTo>
                <a:lnTo>
                  <a:pt x="386" y="2346"/>
                </a:lnTo>
                <a:lnTo>
                  <a:pt x="352" y="2358"/>
                </a:lnTo>
                <a:lnTo>
                  <a:pt x="316" y="2365"/>
                </a:lnTo>
                <a:lnTo>
                  <a:pt x="279" y="2367"/>
                </a:lnTo>
                <a:lnTo>
                  <a:pt x="243" y="2365"/>
                </a:lnTo>
                <a:lnTo>
                  <a:pt x="207" y="2358"/>
                </a:lnTo>
                <a:lnTo>
                  <a:pt x="172" y="2346"/>
                </a:lnTo>
                <a:lnTo>
                  <a:pt x="140" y="2330"/>
                </a:lnTo>
                <a:lnTo>
                  <a:pt x="109" y="2310"/>
                </a:lnTo>
                <a:lnTo>
                  <a:pt x="82" y="2285"/>
                </a:lnTo>
                <a:lnTo>
                  <a:pt x="57" y="2257"/>
                </a:lnTo>
                <a:lnTo>
                  <a:pt x="37" y="2226"/>
                </a:lnTo>
                <a:lnTo>
                  <a:pt x="20" y="2193"/>
                </a:lnTo>
                <a:lnTo>
                  <a:pt x="9" y="2159"/>
                </a:lnTo>
                <a:lnTo>
                  <a:pt x="3" y="2124"/>
                </a:lnTo>
                <a:lnTo>
                  <a:pt x="0" y="2089"/>
                </a:lnTo>
                <a:lnTo>
                  <a:pt x="3" y="2053"/>
                </a:lnTo>
                <a:lnTo>
                  <a:pt x="9" y="2017"/>
                </a:lnTo>
                <a:lnTo>
                  <a:pt x="20" y="1984"/>
                </a:lnTo>
                <a:lnTo>
                  <a:pt x="37" y="1951"/>
                </a:lnTo>
                <a:lnTo>
                  <a:pt x="57" y="1920"/>
                </a:lnTo>
                <a:lnTo>
                  <a:pt x="82" y="1892"/>
                </a:lnTo>
                <a:lnTo>
                  <a:pt x="109" y="1867"/>
                </a:lnTo>
                <a:lnTo>
                  <a:pt x="140" y="1847"/>
                </a:lnTo>
                <a:lnTo>
                  <a:pt x="172" y="1830"/>
                </a:lnTo>
                <a:lnTo>
                  <a:pt x="207" y="1819"/>
                </a:lnTo>
                <a:lnTo>
                  <a:pt x="243" y="1812"/>
                </a:lnTo>
                <a:lnTo>
                  <a:pt x="279" y="1810"/>
                </a:lnTo>
                <a:lnTo>
                  <a:pt x="310" y="1811"/>
                </a:lnTo>
                <a:lnTo>
                  <a:pt x="341" y="1816"/>
                </a:lnTo>
                <a:lnTo>
                  <a:pt x="370" y="1824"/>
                </a:lnTo>
                <a:lnTo>
                  <a:pt x="399" y="1836"/>
                </a:lnTo>
                <a:lnTo>
                  <a:pt x="928" y="1308"/>
                </a:lnTo>
                <a:lnTo>
                  <a:pt x="910" y="1290"/>
                </a:lnTo>
                <a:lnTo>
                  <a:pt x="894" y="1272"/>
                </a:lnTo>
                <a:lnTo>
                  <a:pt x="882" y="1253"/>
                </a:lnTo>
                <a:lnTo>
                  <a:pt x="873" y="1231"/>
                </a:lnTo>
                <a:lnTo>
                  <a:pt x="868" y="1208"/>
                </a:lnTo>
                <a:lnTo>
                  <a:pt x="866" y="1184"/>
                </a:lnTo>
                <a:lnTo>
                  <a:pt x="868" y="1161"/>
                </a:lnTo>
                <a:lnTo>
                  <a:pt x="873" y="1138"/>
                </a:lnTo>
                <a:lnTo>
                  <a:pt x="882" y="1117"/>
                </a:lnTo>
                <a:lnTo>
                  <a:pt x="894" y="1096"/>
                </a:lnTo>
                <a:lnTo>
                  <a:pt x="910" y="1078"/>
                </a:lnTo>
                <a:lnTo>
                  <a:pt x="1080" y="909"/>
                </a:lnTo>
                <a:lnTo>
                  <a:pt x="1097" y="894"/>
                </a:lnTo>
                <a:lnTo>
                  <a:pt x="1118" y="881"/>
                </a:lnTo>
                <a:lnTo>
                  <a:pt x="1139" y="872"/>
                </a:lnTo>
                <a:lnTo>
                  <a:pt x="1162" y="867"/>
                </a:lnTo>
                <a:lnTo>
                  <a:pt x="1185" y="865"/>
                </a:lnTo>
                <a:lnTo>
                  <a:pt x="1210" y="867"/>
                </a:lnTo>
                <a:lnTo>
                  <a:pt x="1232" y="872"/>
                </a:lnTo>
                <a:lnTo>
                  <a:pt x="1254" y="881"/>
                </a:lnTo>
                <a:lnTo>
                  <a:pt x="1274" y="894"/>
                </a:lnTo>
                <a:lnTo>
                  <a:pt x="1292" y="909"/>
                </a:lnTo>
                <a:lnTo>
                  <a:pt x="1310" y="927"/>
                </a:lnTo>
                <a:lnTo>
                  <a:pt x="1838" y="399"/>
                </a:lnTo>
                <a:lnTo>
                  <a:pt x="1827" y="371"/>
                </a:lnTo>
                <a:lnTo>
                  <a:pt x="1819" y="342"/>
                </a:lnTo>
                <a:lnTo>
                  <a:pt x="1814" y="311"/>
                </a:lnTo>
                <a:lnTo>
                  <a:pt x="1811" y="279"/>
                </a:lnTo>
                <a:lnTo>
                  <a:pt x="1814" y="242"/>
                </a:lnTo>
                <a:lnTo>
                  <a:pt x="1821" y="207"/>
                </a:lnTo>
                <a:lnTo>
                  <a:pt x="1833" y="173"/>
                </a:lnTo>
                <a:lnTo>
                  <a:pt x="1849" y="140"/>
                </a:lnTo>
                <a:lnTo>
                  <a:pt x="1869" y="111"/>
                </a:lnTo>
                <a:lnTo>
                  <a:pt x="1893" y="83"/>
                </a:lnTo>
                <a:lnTo>
                  <a:pt x="1921" y="58"/>
                </a:lnTo>
                <a:lnTo>
                  <a:pt x="1952" y="38"/>
                </a:lnTo>
                <a:lnTo>
                  <a:pt x="1983" y="22"/>
                </a:lnTo>
                <a:lnTo>
                  <a:pt x="2018" y="10"/>
                </a:lnTo>
                <a:lnTo>
                  <a:pt x="2054" y="3"/>
                </a:lnTo>
                <a:lnTo>
                  <a:pt x="209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95733664"/>
      </p:ext>
    </p:extLst>
  </p:cSld>
  <p:clrMapOvr>
    <a:masterClrMapping/>
  </p:clrMapOvr>
  <p:transition spd="slow">
    <p:push di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783390" y="2263366"/>
            <a:ext cx="2781837" cy="2900214"/>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9111592" y="3020976"/>
            <a:ext cx="2125432" cy="1384995"/>
          </a:xfrm>
          <a:prstGeom prst="rect">
            <a:avLst/>
          </a:prstGeom>
          <a:noFill/>
        </p:spPr>
        <p:txBody>
          <a:bodyPr wrap="square" rtlCol="0">
            <a:spAutoFit/>
          </a:bodyPr>
          <a:lstStyle/>
          <a:p>
            <a:r>
              <a:rPr lang="id-ID" sz="2800" b="1" dirty="0" smtClean="0">
                <a:solidFill>
                  <a:schemeClr val="bg1"/>
                </a:solidFill>
                <a:latin typeface="Lato" panose="020F0502020204030203" pitchFamily="34" charset="0"/>
              </a:rPr>
              <a:t>Make Your Designs</a:t>
            </a:r>
          </a:p>
          <a:p>
            <a:r>
              <a:rPr lang="id-ID" sz="2800" b="1" dirty="0" smtClean="0">
                <a:solidFill>
                  <a:schemeClr val="bg1"/>
                </a:solidFill>
                <a:latin typeface="Lato" panose="020F0502020204030203" pitchFamily="34" charset="0"/>
              </a:rPr>
              <a:t>Great Again</a:t>
            </a:r>
            <a:endParaRPr lang="id-ID" b="1" dirty="0">
              <a:solidFill>
                <a:schemeClr val="bg1"/>
              </a:solidFill>
              <a:latin typeface="Lato" panose="020F0502020204030203" pitchFamily="34" charset="0"/>
            </a:endParaRPr>
          </a:p>
        </p:txBody>
      </p:sp>
      <p:sp>
        <p:nvSpPr>
          <p:cNvPr id="8" name="TextBox 7"/>
          <p:cNvSpPr txBox="1"/>
          <p:nvPr/>
        </p:nvSpPr>
        <p:spPr>
          <a:xfrm>
            <a:off x="4636955" y="3688234"/>
            <a:ext cx="3129004"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9" name="TextBox 8"/>
          <p:cNvSpPr txBox="1"/>
          <p:nvPr/>
        </p:nvSpPr>
        <p:spPr>
          <a:xfrm>
            <a:off x="4636955" y="2580345"/>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0" name="Isosceles Triangle 9"/>
          <p:cNvSpPr/>
          <p:nvPr/>
        </p:nvSpPr>
        <p:spPr>
          <a:xfrm flipV="1">
            <a:off x="4764412" y="2263366"/>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Isosceles Triangle 10"/>
          <p:cNvSpPr/>
          <p:nvPr/>
        </p:nvSpPr>
        <p:spPr>
          <a:xfrm rot="10800000" flipV="1">
            <a:off x="4950339" y="2263366"/>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15781" r="15781"/>
          <a:stretch>
            <a:fillRect/>
          </a:stretch>
        </p:blipFill>
        <p:spPr>
          <a:prstGeom prst="rect">
            <a:avLst/>
          </a:prstGeom>
        </p:spPr>
      </p:pic>
      <p:sp>
        <p:nvSpPr>
          <p:cNvPr id="5" name="Rectangle 4"/>
          <p:cNvSpPr/>
          <p:nvPr/>
        </p:nvSpPr>
        <p:spPr>
          <a:xfrm>
            <a:off x="1790163" y="-3316"/>
            <a:ext cx="2356834" cy="2266682"/>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Tree>
    <p:extLst>
      <p:ext uri="{BB962C8B-B14F-4D97-AF65-F5344CB8AC3E}">
        <p14:creationId xmlns:p14="http://schemas.microsoft.com/office/powerpoint/2010/main" val="2468489458"/>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srcRect t="6666" b="6666"/>
          <a:stretch>
            <a:fillRect/>
          </a:stretch>
        </p:blipFill>
        <p:spPr>
          <a:prstGeom prst="rect">
            <a:avLst/>
          </a:prstGeom>
        </p:spPr>
      </p:pic>
      <p:sp>
        <p:nvSpPr>
          <p:cNvPr id="7" name="TextBox 6"/>
          <p:cNvSpPr txBox="1"/>
          <p:nvPr/>
        </p:nvSpPr>
        <p:spPr>
          <a:xfrm>
            <a:off x="1736783" y="2687853"/>
            <a:ext cx="3129004"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8" name="TextBox 7"/>
          <p:cNvSpPr txBox="1"/>
          <p:nvPr/>
        </p:nvSpPr>
        <p:spPr>
          <a:xfrm>
            <a:off x="1736783" y="1579964"/>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9" name="Isosceles Triangle 8"/>
          <p:cNvSpPr/>
          <p:nvPr/>
        </p:nvSpPr>
        <p:spPr>
          <a:xfrm flipV="1">
            <a:off x="1864240" y="126298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Isosceles Triangle 9"/>
          <p:cNvSpPr/>
          <p:nvPr/>
        </p:nvSpPr>
        <p:spPr>
          <a:xfrm rot="10800000" flipV="1">
            <a:off x="2050167" y="1262985"/>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9195514" y="2343028"/>
            <a:ext cx="2996485" cy="2267072"/>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0" y="4610100"/>
            <a:ext cx="9195515" cy="185509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p:cNvSpPr txBox="1"/>
          <p:nvPr/>
        </p:nvSpPr>
        <p:spPr>
          <a:xfrm>
            <a:off x="1736783" y="4959063"/>
            <a:ext cx="3713583" cy="1077218"/>
          </a:xfrm>
          <a:prstGeom prst="rect">
            <a:avLst/>
          </a:prstGeom>
          <a:noFill/>
        </p:spPr>
        <p:txBody>
          <a:bodyPr wrap="square" rtlCol="0">
            <a:spAutoFit/>
          </a:bodyPr>
          <a:lstStyle/>
          <a:p>
            <a:r>
              <a:rPr lang="id-ID" sz="3200" b="1" dirty="0" smtClean="0">
                <a:solidFill>
                  <a:schemeClr val="bg1"/>
                </a:solidFill>
                <a:latin typeface="Lato" panose="020F0502020204030203" pitchFamily="34" charset="0"/>
              </a:rPr>
              <a:t>Make Your Designs</a:t>
            </a:r>
          </a:p>
          <a:p>
            <a:r>
              <a:rPr lang="id-ID" sz="3200" b="1" dirty="0" smtClean="0">
                <a:solidFill>
                  <a:schemeClr val="bg1"/>
                </a:solidFill>
                <a:latin typeface="Lato" panose="020F0502020204030203" pitchFamily="34" charset="0"/>
              </a:rPr>
              <a:t>Great Again</a:t>
            </a:r>
            <a:endParaRPr lang="id-ID" sz="2000" b="1" dirty="0">
              <a:solidFill>
                <a:schemeClr val="bg1"/>
              </a:solidFill>
              <a:latin typeface="Lato" panose="020F0502020204030203" pitchFamily="34" charset="0"/>
            </a:endParaRPr>
          </a:p>
        </p:txBody>
      </p:sp>
      <p:sp>
        <p:nvSpPr>
          <p:cNvPr id="13" name="Freeform 6"/>
          <p:cNvSpPr>
            <a:spLocks noEditPoints="1"/>
          </p:cNvSpPr>
          <p:nvPr/>
        </p:nvSpPr>
        <p:spPr bwMode="auto">
          <a:xfrm>
            <a:off x="10181502" y="2991851"/>
            <a:ext cx="1024507" cy="1024507"/>
          </a:xfrm>
          <a:custGeom>
            <a:avLst/>
            <a:gdLst>
              <a:gd name="T0" fmla="*/ 279 w 3356"/>
              <a:gd name="T1" fmla="*/ 1997 h 3360"/>
              <a:gd name="T2" fmla="*/ 191 w 3356"/>
              <a:gd name="T3" fmla="*/ 2058 h 3360"/>
              <a:gd name="T4" fmla="*/ 228 w 3356"/>
              <a:gd name="T5" fmla="*/ 2166 h 3360"/>
              <a:gd name="T6" fmla="*/ 331 w 3356"/>
              <a:gd name="T7" fmla="*/ 2166 h 3360"/>
              <a:gd name="T8" fmla="*/ 367 w 3356"/>
              <a:gd name="T9" fmla="*/ 2059 h 3360"/>
              <a:gd name="T10" fmla="*/ 279 w 3356"/>
              <a:gd name="T11" fmla="*/ 1997 h 3360"/>
              <a:gd name="T12" fmla="*/ 1184 w 3356"/>
              <a:gd name="T13" fmla="*/ 1067 h 3360"/>
              <a:gd name="T14" fmla="*/ 2071 w 3356"/>
              <a:gd name="T15" fmla="*/ 189 h 3360"/>
              <a:gd name="T16" fmla="*/ 1999 w 3356"/>
              <a:gd name="T17" fmla="*/ 262 h 3360"/>
              <a:gd name="T18" fmla="*/ 2038 w 3356"/>
              <a:gd name="T19" fmla="*/ 357 h 3360"/>
              <a:gd name="T20" fmla="*/ 2141 w 3356"/>
              <a:gd name="T21" fmla="*/ 357 h 3360"/>
              <a:gd name="T22" fmla="*/ 2180 w 3356"/>
              <a:gd name="T23" fmla="*/ 262 h 3360"/>
              <a:gd name="T24" fmla="*/ 2107 w 3356"/>
              <a:gd name="T25" fmla="*/ 189 h 3360"/>
              <a:gd name="T26" fmla="*/ 2230 w 3356"/>
              <a:gd name="T27" fmla="*/ 38 h 3360"/>
              <a:gd name="T28" fmla="*/ 2360 w 3356"/>
              <a:gd name="T29" fmla="*/ 207 h 3360"/>
              <a:gd name="T30" fmla="*/ 2332 w 3356"/>
              <a:gd name="T31" fmla="*/ 418 h 3360"/>
              <a:gd name="T32" fmla="*/ 2164 w 3356"/>
              <a:gd name="T33" fmla="*/ 549 h 3360"/>
              <a:gd name="T34" fmla="*/ 1971 w 3356"/>
              <a:gd name="T35" fmla="*/ 532 h 3360"/>
              <a:gd name="T36" fmla="*/ 2076 w 3356"/>
              <a:gd name="T37" fmla="*/ 739 h 3360"/>
              <a:gd name="T38" fmla="*/ 2512 w 3356"/>
              <a:gd name="T39" fmla="*/ 783 h 3360"/>
              <a:gd name="T40" fmla="*/ 2932 w 3356"/>
              <a:gd name="T41" fmla="*/ 941 h 3360"/>
              <a:gd name="T42" fmla="*/ 3062 w 3356"/>
              <a:gd name="T43" fmla="*/ 898 h 3360"/>
              <a:gd name="T44" fmla="*/ 3329 w 3356"/>
              <a:gd name="T45" fmla="*/ 1129 h 3360"/>
              <a:gd name="T46" fmla="*/ 3343 w 3356"/>
              <a:gd name="T47" fmla="*/ 1276 h 3360"/>
              <a:gd name="T48" fmla="*/ 3085 w 3356"/>
              <a:gd name="T49" fmla="*/ 1525 h 3360"/>
              <a:gd name="T50" fmla="*/ 2951 w 3356"/>
              <a:gd name="T51" fmla="*/ 1503 h 3360"/>
              <a:gd name="T52" fmla="*/ 2720 w 3356"/>
              <a:gd name="T53" fmla="*/ 1226 h 3360"/>
              <a:gd name="T54" fmla="*/ 2775 w 3356"/>
              <a:gd name="T55" fmla="*/ 1097 h 3360"/>
              <a:gd name="T56" fmla="*/ 2326 w 3356"/>
              <a:gd name="T57" fmla="*/ 935 h 3360"/>
              <a:gd name="T58" fmla="*/ 1857 w 3356"/>
              <a:gd name="T59" fmla="*/ 962 h 3360"/>
              <a:gd name="T60" fmla="*/ 1500 w 3356"/>
              <a:gd name="T61" fmla="*/ 1152 h 3360"/>
              <a:gd name="T62" fmla="*/ 1459 w 3356"/>
              <a:gd name="T63" fmla="*/ 1289 h 3360"/>
              <a:gd name="T64" fmla="*/ 1185 w 3356"/>
              <a:gd name="T65" fmla="*/ 1502 h 3360"/>
              <a:gd name="T66" fmla="*/ 987 w 3356"/>
              <a:gd name="T67" fmla="*/ 1778 h 3360"/>
              <a:gd name="T68" fmla="*/ 927 w 3356"/>
              <a:gd name="T69" fmla="*/ 2245 h 3360"/>
              <a:gd name="T70" fmla="*/ 1058 w 3356"/>
              <a:gd name="T71" fmla="*/ 2701 h 3360"/>
              <a:gd name="T72" fmla="*/ 1185 w 3356"/>
              <a:gd name="T73" fmla="*/ 2724 h 3360"/>
              <a:gd name="T74" fmla="*/ 1315 w 3356"/>
              <a:gd name="T75" fmla="*/ 2767 h 3360"/>
              <a:gd name="T76" fmla="*/ 1527 w 3356"/>
              <a:gd name="T77" fmla="*/ 3054 h 3360"/>
              <a:gd name="T78" fmla="*/ 1297 w 3356"/>
              <a:gd name="T79" fmla="*/ 3331 h 3360"/>
              <a:gd name="T80" fmla="*/ 1163 w 3356"/>
              <a:gd name="T81" fmla="*/ 3352 h 3360"/>
              <a:gd name="T82" fmla="*/ 905 w 3356"/>
              <a:gd name="T83" fmla="*/ 3103 h 3360"/>
              <a:gd name="T84" fmla="*/ 917 w 3356"/>
              <a:gd name="T85" fmla="*/ 2955 h 3360"/>
              <a:gd name="T86" fmla="*/ 809 w 3356"/>
              <a:gd name="T87" fmla="*/ 2592 h 3360"/>
              <a:gd name="T88" fmla="*/ 739 w 3356"/>
              <a:gd name="T89" fmla="*/ 2076 h 3360"/>
              <a:gd name="T90" fmla="*/ 531 w 3356"/>
              <a:gd name="T91" fmla="*/ 1968 h 3360"/>
              <a:gd name="T92" fmla="*/ 539 w 3356"/>
              <a:gd name="T93" fmla="*/ 2188 h 3360"/>
              <a:gd name="T94" fmla="*/ 386 w 3356"/>
              <a:gd name="T95" fmla="*/ 2346 h 3360"/>
              <a:gd name="T96" fmla="*/ 172 w 3356"/>
              <a:gd name="T97" fmla="*/ 2346 h 3360"/>
              <a:gd name="T98" fmla="*/ 20 w 3356"/>
              <a:gd name="T99" fmla="*/ 2193 h 3360"/>
              <a:gd name="T100" fmla="*/ 20 w 3356"/>
              <a:gd name="T101" fmla="*/ 1984 h 3360"/>
              <a:gd name="T102" fmla="*/ 172 w 3356"/>
              <a:gd name="T103" fmla="*/ 1830 h 3360"/>
              <a:gd name="T104" fmla="*/ 370 w 3356"/>
              <a:gd name="T105" fmla="*/ 1824 h 3360"/>
              <a:gd name="T106" fmla="*/ 873 w 3356"/>
              <a:gd name="T107" fmla="*/ 1231 h 3360"/>
              <a:gd name="T108" fmla="*/ 894 w 3356"/>
              <a:gd name="T109" fmla="*/ 1096 h 3360"/>
              <a:gd name="T110" fmla="*/ 1162 w 3356"/>
              <a:gd name="T111" fmla="*/ 867 h 3360"/>
              <a:gd name="T112" fmla="*/ 1292 w 3356"/>
              <a:gd name="T113" fmla="*/ 909 h 3360"/>
              <a:gd name="T114" fmla="*/ 1811 w 3356"/>
              <a:gd name="T115" fmla="*/ 279 h 3360"/>
              <a:gd name="T116" fmla="*/ 1893 w 3356"/>
              <a:gd name="T117" fmla="*/ 83 h 3360"/>
              <a:gd name="T118" fmla="*/ 2091 w 3356"/>
              <a:gd name="T119" fmla="*/ 0 h 3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6" h="3360">
                <a:moveTo>
                  <a:pt x="1209" y="2924"/>
                </a:moveTo>
                <a:lnTo>
                  <a:pt x="1091" y="3042"/>
                </a:lnTo>
                <a:lnTo>
                  <a:pt x="1209" y="3159"/>
                </a:lnTo>
                <a:lnTo>
                  <a:pt x="1326" y="3042"/>
                </a:lnTo>
                <a:lnTo>
                  <a:pt x="1209" y="2924"/>
                </a:lnTo>
                <a:close/>
                <a:moveTo>
                  <a:pt x="279" y="1997"/>
                </a:moveTo>
                <a:lnTo>
                  <a:pt x="261" y="1999"/>
                </a:lnTo>
                <a:lnTo>
                  <a:pt x="244" y="2004"/>
                </a:lnTo>
                <a:lnTo>
                  <a:pt x="228" y="2012"/>
                </a:lnTo>
                <a:lnTo>
                  <a:pt x="214" y="2023"/>
                </a:lnTo>
                <a:lnTo>
                  <a:pt x="201" y="2040"/>
                </a:lnTo>
                <a:lnTo>
                  <a:pt x="191" y="2058"/>
                </a:lnTo>
                <a:lnTo>
                  <a:pt x="187" y="2079"/>
                </a:lnTo>
                <a:lnTo>
                  <a:pt x="187" y="2099"/>
                </a:lnTo>
                <a:lnTo>
                  <a:pt x="191" y="2119"/>
                </a:lnTo>
                <a:lnTo>
                  <a:pt x="201" y="2138"/>
                </a:lnTo>
                <a:lnTo>
                  <a:pt x="214" y="2154"/>
                </a:lnTo>
                <a:lnTo>
                  <a:pt x="228" y="2166"/>
                </a:lnTo>
                <a:lnTo>
                  <a:pt x="244" y="2174"/>
                </a:lnTo>
                <a:lnTo>
                  <a:pt x="261" y="2180"/>
                </a:lnTo>
                <a:lnTo>
                  <a:pt x="279" y="2181"/>
                </a:lnTo>
                <a:lnTo>
                  <a:pt x="298" y="2180"/>
                </a:lnTo>
                <a:lnTo>
                  <a:pt x="315" y="2174"/>
                </a:lnTo>
                <a:lnTo>
                  <a:pt x="331" y="2166"/>
                </a:lnTo>
                <a:lnTo>
                  <a:pt x="345" y="2154"/>
                </a:lnTo>
                <a:lnTo>
                  <a:pt x="358" y="2138"/>
                </a:lnTo>
                <a:lnTo>
                  <a:pt x="367" y="2119"/>
                </a:lnTo>
                <a:lnTo>
                  <a:pt x="371" y="2099"/>
                </a:lnTo>
                <a:lnTo>
                  <a:pt x="371" y="2079"/>
                </a:lnTo>
                <a:lnTo>
                  <a:pt x="367" y="2059"/>
                </a:lnTo>
                <a:lnTo>
                  <a:pt x="358" y="2040"/>
                </a:lnTo>
                <a:lnTo>
                  <a:pt x="345" y="2023"/>
                </a:lnTo>
                <a:lnTo>
                  <a:pt x="331" y="2012"/>
                </a:lnTo>
                <a:lnTo>
                  <a:pt x="315" y="2004"/>
                </a:lnTo>
                <a:lnTo>
                  <a:pt x="298" y="1999"/>
                </a:lnTo>
                <a:lnTo>
                  <a:pt x="279" y="1997"/>
                </a:lnTo>
                <a:close/>
                <a:moveTo>
                  <a:pt x="3038" y="1096"/>
                </a:moveTo>
                <a:lnTo>
                  <a:pt x="2920" y="1214"/>
                </a:lnTo>
                <a:lnTo>
                  <a:pt x="3038" y="1331"/>
                </a:lnTo>
                <a:lnTo>
                  <a:pt x="3155" y="1214"/>
                </a:lnTo>
                <a:lnTo>
                  <a:pt x="3038" y="1096"/>
                </a:lnTo>
                <a:close/>
                <a:moveTo>
                  <a:pt x="1184" y="1067"/>
                </a:moveTo>
                <a:lnTo>
                  <a:pt x="1066" y="1184"/>
                </a:lnTo>
                <a:lnTo>
                  <a:pt x="1184" y="1302"/>
                </a:lnTo>
                <a:lnTo>
                  <a:pt x="1302" y="1183"/>
                </a:lnTo>
                <a:lnTo>
                  <a:pt x="1184" y="1067"/>
                </a:lnTo>
                <a:close/>
                <a:moveTo>
                  <a:pt x="2089" y="188"/>
                </a:moveTo>
                <a:lnTo>
                  <a:pt x="2071" y="189"/>
                </a:lnTo>
                <a:lnTo>
                  <a:pt x="2054" y="194"/>
                </a:lnTo>
                <a:lnTo>
                  <a:pt x="2038" y="204"/>
                </a:lnTo>
                <a:lnTo>
                  <a:pt x="2023" y="215"/>
                </a:lnTo>
                <a:lnTo>
                  <a:pt x="2012" y="229"/>
                </a:lnTo>
                <a:lnTo>
                  <a:pt x="2004" y="244"/>
                </a:lnTo>
                <a:lnTo>
                  <a:pt x="1999" y="262"/>
                </a:lnTo>
                <a:lnTo>
                  <a:pt x="1997" y="280"/>
                </a:lnTo>
                <a:lnTo>
                  <a:pt x="1999" y="299"/>
                </a:lnTo>
                <a:lnTo>
                  <a:pt x="2004" y="316"/>
                </a:lnTo>
                <a:lnTo>
                  <a:pt x="2012" y="331"/>
                </a:lnTo>
                <a:lnTo>
                  <a:pt x="2023" y="346"/>
                </a:lnTo>
                <a:lnTo>
                  <a:pt x="2038" y="357"/>
                </a:lnTo>
                <a:lnTo>
                  <a:pt x="2054" y="365"/>
                </a:lnTo>
                <a:lnTo>
                  <a:pt x="2071" y="370"/>
                </a:lnTo>
                <a:lnTo>
                  <a:pt x="2089" y="372"/>
                </a:lnTo>
                <a:lnTo>
                  <a:pt x="2107" y="370"/>
                </a:lnTo>
                <a:lnTo>
                  <a:pt x="2125" y="365"/>
                </a:lnTo>
                <a:lnTo>
                  <a:pt x="2141" y="357"/>
                </a:lnTo>
                <a:lnTo>
                  <a:pt x="2154" y="346"/>
                </a:lnTo>
                <a:lnTo>
                  <a:pt x="2167" y="331"/>
                </a:lnTo>
                <a:lnTo>
                  <a:pt x="2175" y="316"/>
                </a:lnTo>
                <a:lnTo>
                  <a:pt x="2180" y="299"/>
                </a:lnTo>
                <a:lnTo>
                  <a:pt x="2182" y="280"/>
                </a:lnTo>
                <a:lnTo>
                  <a:pt x="2180" y="262"/>
                </a:lnTo>
                <a:lnTo>
                  <a:pt x="2175" y="244"/>
                </a:lnTo>
                <a:lnTo>
                  <a:pt x="2167" y="229"/>
                </a:lnTo>
                <a:lnTo>
                  <a:pt x="2154" y="215"/>
                </a:lnTo>
                <a:lnTo>
                  <a:pt x="2141" y="204"/>
                </a:lnTo>
                <a:lnTo>
                  <a:pt x="2125" y="194"/>
                </a:lnTo>
                <a:lnTo>
                  <a:pt x="2107" y="189"/>
                </a:lnTo>
                <a:lnTo>
                  <a:pt x="2089" y="188"/>
                </a:lnTo>
                <a:close/>
                <a:moveTo>
                  <a:pt x="2091" y="0"/>
                </a:moveTo>
                <a:lnTo>
                  <a:pt x="2128" y="3"/>
                </a:lnTo>
                <a:lnTo>
                  <a:pt x="2163" y="10"/>
                </a:lnTo>
                <a:lnTo>
                  <a:pt x="2197" y="22"/>
                </a:lnTo>
                <a:lnTo>
                  <a:pt x="2230" y="38"/>
                </a:lnTo>
                <a:lnTo>
                  <a:pt x="2260" y="58"/>
                </a:lnTo>
                <a:lnTo>
                  <a:pt x="2287" y="83"/>
                </a:lnTo>
                <a:lnTo>
                  <a:pt x="2312" y="111"/>
                </a:lnTo>
                <a:lnTo>
                  <a:pt x="2332" y="140"/>
                </a:lnTo>
                <a:lnTo>
                  <a:pt x="2349" y="173"/>
                </a:lnTo>
                <a:lnTo>
                  <a:pt x="2360" y="207"/>
                </a:lnTo>
                <a:lnTo>
                  <a:pt x="2367" y="242"/>
                </a:lnTo>
                <a:lnTo>
                  <a:pt x="2369" y="279"/>
                </a:lnTo>
                <a:lnTo>
                  <a:pt x="2367" y="316"/>
                </a:lnTo>
                <a:lnTo>
                  <a:pt x="2360" y="352"/>
                </a:lnTo>
                <a:lnTo>
                  <a:pt x="2349" y="387"/>
                </a:lnTo>
                <a:lnTo>
                  <a:pt x="2332" y="418"/>
                </a:lnTo>
                <a:lnTo>
                  <a:pt x="2312" y="449"/>
                </a:lnTo>
                <a:lnTo>
                  <a:pt x="2287" y="477"/>
                </a:lnTo>
                <a:lnTo>
                  <a:pt x="2260" y="501"/>
                </a:lnTo>
                <a:lnTo>
                  <a:pt x="2230" y="522"/>
                </a:lnTo>
                <a:lnTo>
                  <a:pt x="2197" y="537"/>
                </a:lnTo>
                <a:lnTo>
                  <a:pt x="2164" y="549"/>
                </a:lnTo>
                <a:lnTo>
                  <a:pt x="2128" y="556"/>
                </a:lnTo>
                <a:lnTo>
                  <a:pt x="2091" y="558"/>
                </a:lnTo>
                <a:lnTo>
                  <a:pt x="2059" y="556"/>
                </a:lnTo>
                <a:lnTo>
                  <a:pt x="2028" y="551"/>
                </a:lnTo>
                <a:lnTo>
                  <a:pt x="1999" y="543"/>
                </a:lnTo>
                <a:lnTo>
                  <a:pt x="1971" y="532"/>
                </a:lnTo>
                <a:lnTo>
                  <a:pt x="1677" y="825"/>
                </a:lnTo>
                <a:lnTo>
                  <a:pt x="1754" y="799"/>
                </a:lnTo>
                <a:lnTo>
                  <a:pt x="1832" y="776"/>
                </a:lnTo>
                <a:lnTo>
                  <a:pt x="1912" y="760"/>
                </a:lnTo>
                <a:lnTo>
                  <a:pt x="1994" y="748"/>
                </a:lnTo>
                <a:lnTo>
                  <a:pt x="2076" y="739"/>
                </a:lnTo>
                <a:lnTo>
                  <a:pt x="2158" y="737"/>
                </a:lnTo>
                <a:lnTo>
                  <a:pt x="2162" y="737"/>
                </a:lnTo>
                <a:lnTo>
                  <a:pt x="2251" y="740"/>
                </a:lnTo>
                <a:lnTo>
                  <a:pt x="2340" y="750"/>
                </a:lnTo>
                <a:lnTo>
                  <a:pt x="2427" y="764"/>
                </a:lnTo>
                <a:lnTo>
                  <a:pt x="2512" y="783"/>
                </a:lnTo>
                <a:lnTo>
                  <a:pt x="2595" y="809"/>
                </a:lnTo>
                <a:lnTo>
                  <a:pt x="2677" y="840"/>
                </a:lnTo>
                <a:lnTo>
                  <a:pt x="2757" y="875"/>
                </a:lnTo>
                <a:lnTo>
                  <a:pt x="2834" y="916"/>
                </a:lnTo>
                <a:lnTo>
                  <a:pt x="2910" y="963"/>
                </a:lnTo>
                <a:lnTo>
                  <a:pt x="2932" y="941"/>
                </a:lnTo>
                <a:lnTo>
                  <a:pt x="2951" y="925"/>
                </a:lnTo>
                <a:lnTo>
                  <a:pt x="2970" y="913"/>
                </a:lnTo>
                <a:lnTo>
                  <a:pt x="2992" y="904"/>
                </a:lnTo>
                <a:lnTo>
                  <a:pt x="3015" y="898"/>
                </a:lnTo>
                <a:lnTo>
                  <a:pt x="3039" y="897"/>
                </a:lnTo>
                <a:lnTo>
                  <a:pt x="3062" y="898"/>
                </a:lnTo>
                <a:lnTo>
                  <a:pt x="3085" y="904"/>
                </a:lnTo>
                <a:lnTo>
                  <a:pt x="3106" y="913"/>
                </a:lnTo>
                <a:lnTo>
                  <a:pt x="3127" y="925"/>
                </a:lnTo>
                <a:lnTo>
                  <a:pt x="3144" y="941"/>
                </a:lnTo>
                <a:lnTo>
                  <a:pt x="3312" y="1107"/>
                </a:lnTo>
                <a:lnTo>
                  <a:pt x="3329" y="1129"/>
                </a:lnTo>
                <a:lnTo>
                  <a:pt x="3343" y="1151"/>
                </a:lnTo>
                <a:lnTo>
                  <a:pt x="3352" y="1176"/>
                </a:lnTo>
                <a:lnTo>
                  <a:pt x="3356" y="1201"/>
                </a:lnTo>
                <a:lnTo>
                  <a:pt x="3356" y="1227"/>
                </a:lnTo>
                <a:lnTo>
                  <a:pt x="3352" y="1253"/>
                </a:lnTo>
                <a:lnTo>
                  <a:pt x="3343" y="1276"/>
                </a:lnTo>
                <a:lnTo>
                  <a:pt x="3330" y="1300"/>
                </a:lnTo>
                <a:lnTo>
                  <a:pt x="3313" y="1320"/>
                </a:lnTo>
                <a:lnTo>
                  <a:pt x="3144" y="1488"/>
                </a:lnTo>
                <a:lnTo>
                  <a:pt x="3127" y="1503"/>
                </a:lnTo>
                <a:lnTo>
                  <a:pt x="3106" y="1515"/>
                </a:lnTo>
                <a:lnTo>
                  <a:pt x="3085" y="1525"/>
                </a:lnTo>
                <a:lnTo>
                  <a:pt x="3062" y="1530"/>
                </a:lnTo>
                <a:lnTo>
                  <a:pt x="3039" y="1532"/>
                </a:lnTo>
                <a:lnTo>
                  <a:pt x="3015" y="1530"/>
                </a:lnTo>
                <a:lnTo>
                  <a:pt x="2992" y="1525"/>
                </a:lnTo>
                <a:lnTo>
                  <a:pt x="2970" y="1515"/>
                </a:lnTo>
                <a:lnTo>
                  <a:pt x="2951" y="1503"/>
                </a:lnTo>
                <a:lnTo>
                  <a:pt x="2932" y="1488"/>
                </a:lnTo>
                <a:lnTo>
                  <a:pt x="2764" y="1320"/>
                </a:lnTo>
                <a:lnTo>
                  <a:pt x="2747" y="1299"/>
                </a:lnTo>
                <a:lnTo>
                  <a:pt x="2734" y="1276"/>
                </a:lnTo>
                <a:lnTo>
                  <a:pt x="2725" y="1252"/>
                </a:lnTo>
                <a:lnTo>
                  <a:pt x="2720" y="1226"/>
                </a:lnTo>
                <a:lnTo>
                  <a:pt x="2720" y="1200"/>
                </a:lnTo>
                <a:lnTo>
                  <a:pt x="2725" y="1175"/>
                </a:lnTo>
                <a:lnTo>
                  <a:pt x="2734" y="1150"/>
                </a:lnTo>
                <a:lnTo>
                  <a:pt x="2747" y="1128"/>
                </a:lnTo>
                <a:lnTo>
                  <a:pt x="2764" y="1107"/>
                </a:lnTo>
                <a:lnTo>
                  <a:pt x="2775" y="1097"/>
                </a:lnTo>
                <a:lnTo>
                  <a:pt x="2704" y="1056"/>
                </a:lnTo>
                <a:lnTo>
                  <a:pt x="2631" y="1022"/>
                </a:lnTo>
                <a:lnTo>
                  <a:pt x="2558" y="992"/>
                </a:lnTo>
                <a:lnTo>
                  <a:pt x="2482" y="967"/>
                </a:lnTo>
                <a:lnTo>
                  <a:pt x="2404" y="949"/>
                </a:lnTo>
                <a:lnTo>
                  <a:pt x="2326" y="935"/>
                </a:lnTo>
                <a:lnTo>
                  <a:pt x="2249" y="926"/>
                </a:lnTo>
                <a:lnTo>
                  <a:pt x="2170" y="922"/>
                </a:lnTo>
                <a:lnTo>
                  <a:pt x="2090" y="924"/>
                </a:lnTo>
                <a:lnTo>
                  <a:pt x="2012" y="932"/>
                </a:lnTo>
                <a:lnTo>
                  <a:pt x="1933" y="944"/>
                </a:lnTo>
                <a:lnTo>
                  <a:pt x="1857" y="962"/>
                </a:lnTo>
                <a:lnTo>
                  <a:pt x="1780" y="985"/>
                </a:lnTo>
                <a:lnTo>
                  <a:pt x="1705" y="1013"/>
                </a:lnTo>
                <a:lnTo>
                  <a:pt x="1632" y="1046"/>
                </a:lnTo>
                <a:lnTo>
                  <a:pt x="1562" y="1085"/>
                </a:lnTo>
                <a:lnTo>
                  <a:pt x="1493" y="1129"/>
                </a:lnTo>
                <a:lnTo>
                  <a:pt x="1500" y="1152"/>
                </a:lnTo>
                <a:lnTo>
                  <a:pt x="1503" y="1177"/>
                </a:lnTo>
                <a:lnTo>
                  <a:pt x="1502" y="1201"/>
                </a:lnTo>
                <a:lnTo>
                  <a:pt x="1497" y="1225"/>
                </a:lnTo>
                <a:lnTo>
                  <a:pt x="1488" y="1248"/>
                </a:lnTo>
                <a:lnTo>
                  <a:pt x="1476" y="1270"/>
                </a:lnTo>
                <a:lnTo>
                  <a:pt x="1459" y="1289"/>
                </a:lnTo>
                <a:lnTo>
                  <a:pt x="1291" y="1457"/>
                </a:lnTo>
                <a:lnTo>
                  <a:pt x="1273" y="1473"/>
                </a:lnTo>
                <a:lnTo>
                  <a:pt x="1253" y="1486"/>
                </a:lnTo>
                <a:lnTo>
                  <a:pt x="1231" y="1494"/>
                </a:lnTo>
                <a:lnTo>
                  <a:pt x="1209" y="1500"/>
                </a:lnTo>
                <a:lnTo>
                  <a:pt x="1185" y="1502"/>
                </a:lnTo>
                <a:lnTo>
                  <a:pt x="1156" y="1499"/>
                </a:lnTo>
                <a:lnTo>
                  <a:pt x="1131" y="1491"/>
                </a:lnTo>
                <a:lnTo>
                  <a:pt x="1087" y="1560"/>
                </a:lnTo>
                <a:lnTo>
                  <a:pt x="1048" y="1631"/>
                </a:lnTo>
                <a:lnTo>
                  <a:pt x="1014" y="1703"/>
                </a:lnTo>
                <a:lnTo>
                  <a:pt x="987" y="1778"/>
                </a:lnTo>
                <a:lnTo>
                  <a:pt x="963" y="1854"/>
                </a:lnTo>
                <a:lnTo>
                  <a:pt x="946" y="1931"/>
                </a:lnTo>
                <a:lnTo>
                  <a:pt x="933" y="2009"/>
                </a:lnTo>
                <a:lnTo>
                  <a:pt x="926" y="2088"/>
                </a:lnTo>
                <a:lnTo>
                  <a:pt x="924" y="2167"/>
                </a:lnTo>
                <a:lnTo>
                  <a:pt x="927" y="2245"/>
                </a:lnTo>
                <a:lnTo>
                  <a:pt x="936" y="2324"/>
                </a:lnTo>
                <a:lnTo>
                  <a:pt x="950" y="2402"/>
                </a:lnTo>
                <a:lnTo>
                  <a:pt x="969" y="2478"/>
                </a:lnTo>
                <a:lnTo>
                  <a:pt x="994" y="2554"/>
                </a:lnTo>
                <a:lnTo>
                  <a:pt x="1023" y="2629"/>
                </a:lnTo>
                <a:lnTo>
                  <a:pt x="1058" y="2701"/>
                </a:lnTo>
                <a:lnTo>
                  <a:pt x="1098" y="2771"/>
                </a:lnTo>
                <a:lnTo>
                  <a:pt x="1103" y="2767"/>
                </a:lnTo>
                <a:lnTo>
                  <a:pt x="1121" y="2751"/>
                </a:lnTo>
                <a:lnTo>
                  <a:pt x="1141" y="2739"/>
                </a:lnTo>
                <a:lnTo>
                  <a:pt x="1163" y="2730"/>
                </a:lnTo>
                <a:lnTo>
                  <a:pt x="1185" y="2724"/>
                </a:lnTo>
                <a:lnTo>
                  <a:pt x="1209" y="2723"/>
                </a:lnTo>
                <a:lnTo>
                  <a:pt x="1232" y="2724"/>
                </a:lnTo>
                <a:lnTo>
                  <a:pt x="1256" y="2730"/>
                </a:lnTo>
                <a:lnTo>
                  <a:pt x="1277" y="2739"/>
                </a:lnTo>
                <a:lnTo>
                  <a:pt x="1297" y="2751"/>
                </a:lnTo>
                <a:lnTo>
                  <a:pt x="1315" y="2767"/>
                </a:lnTo>
                <a:lnTo>
                  <a:pt x="1483" y="2934"/>
                </a:lnTo>
                <a:lnTo>
                  <a:pt x="1500" y="2955"/>
                </a:lnTo>
                <a:lnTo>
                  <a:pt x="1514" y="2978"/>
                </a:lnTo>
                <a:lnTo>
                  <a:pt x="1523" y="3003"/>
                </a:lnTo>
                <a:lnTo>
                  <a:pt x="1527" y="3029"/>
                </a:lnTo>
                <a:lnTo>
                  <a:pt x="1527" y="3054"/>
                </a:lnTo>
                <a:lnTo>
                  <a:pt x="1523" y="3079"/>
                </a:lnTo>
                <a:lnTo>
                  <a:pt x="1514" y="3103"/>
                </a:lnTo>
                <a:lnTo>
                  <a:pt x="1500" y="3127"/>
                </a:lnTo>
                <a:lnTo>
                  <a:pt x="1483" y="3147"/>
                </a:lnTo>
                <a:lnTo>
                  <a:pt x="1315" y="3315"/>
                </a:lnTo>
                <a:lnTo>
                  <a:pt x="1297" y="3331"/>
                </a:lnTo>
                <a:lnTo>
                  <a:pt x="1277" y="3343"/>
                </a:lnTo>
                <a:lnTo>
                  <a:pt x="1256" y="3352"/>
                </a:lnTo>
                <a:lnTo>
                  <a:pt x="1232" y="3358"/>
                </a:lnTo>
                <a:lnTo>
                  <a:pt x="1209" y="3360"/>
                </a:lnTo>
                <a:lnTo>
                  <a:pt x="1185" y="3358"/>
                </a:lnTo>
                <a:lnTo>
                  <a:pt x="1163" y="3352"/>
                </a:lnTo>
                <a:lnTo>
                  <a:pt x="1141" y="3343"/>
                </a:lnTo>
                <a:lnTo>
                  <a:pt x="1121" y="3331"/>
                </a:lnTo>
                <a:lnTo>
                  <a:pt x="1103" y="3315"/>
                </a:lnTo>
                <a:lnTo>
                  <a:pt x="934" y="3147"/>
                </a:lnTo>
                <a:lnTo>
                  <a:pt x="917" y="3127"/>
                </a:lnTo>
                <a:lnTo>
                  <a:pt x="905" y="3103"/>
                </a:lnTo>
                <a:lnTo>
                  <a:pt x="895" y="3079"/>
                </a:lnTo>
                <a:lnTo>
                  <a:pt x="891" y="3054"/>
                </a:lnTo>
                <a:lnTo>
                  <a:pt x="891" y="3029"/>
                </a:lnTo>
                <a:lnTo>
                  <a:pt x="895" y="3003"/>
                </a:lnTo>
                <a:lnTo>
                  <a:pt x="905" y="2978"/>
                </a:lnTo>
                <a:lnTo>
                  <a:pt x="917" y="2955"/>
                </a:lnTo>
                <a:lnTo>
                  <a:pt x="934" y="2934"/>
                </a:lnTo>
                <a:lnTo>
                  <a:pt x="963" y="2906"/>
                </a:lnTo>
                <a:lnTo>
                  <a:pt x="916" y="2831"/>
                </a:lnTo>
                <a:lnTo>
                  <a:pt x="875" y="2754"/>
                </a:lnTo>
                <a:lnTo>
                  <a:pt x="839" y="2674"/>
                </a:lnTo>
                <a:lnTo>
                  <a:pt x="809" y="2592"/>
                </a:lnTo>
                <a:lnTo>
                  <a:pt x="783" y="2509"/>
                </a:lnTo>
                <a:lnTo>
                  <a:pt x="763" y="2423"/>
                </a:lnTo>
                <a:lnTo>
                  <a:pt x="749" y="2336"/>
                </a:lnTo>
                <a:lnTo>
                  <a:pt x="740" y="2248"/>
                </a:lnTo>
                <a:lnTo>
                  <a:pt x="737" y="2159"/>
                </a:lnTo>
                <a:lnTo>
                  <a:pt x="739" y="2076"/>
                </a:lnTo>
                <a:lnTo>
                  <a:pt x="746" y="1993"/>
                </a:lnTo>
                <a:lnTo>
                  <a:pt x="758" y="1911"/>
                </a:lnTo>
                <a:lnTo>
                  <a:pt x="776" y="1831"/>
                </a:lnTo>
                <a:lnTo>
                  <a:pt x="798" y="1753"/>
                </a:lnTo>
                <a:lnTo>
                  <a:pt x="825" y="1675"/>
                </a:lnTo>
                <a:lnTo>
                  <a:pt x="531" y="1968"/>
                </a:lnTo>
                <a:lnTo>
                  <a:pt x="544" y="2004"/>
                </a:lnTo>
                <a:lnTo>
                  <a:pt x="554" y="2040"/>
                </a:lnTo>
                <a:lnTo>
                  <a:pt x="558" y="2078"/>
                </a:lnTo>
                <a:lnTo>
                  <a:pt x="557" y="2114"/>
                </a:lnTo>
                <a:lnTo>
                  <a:pt x="551" y="2152"/>
                </a:lnTo>
                <a:lnTo>
                  <a:pt x="539" y="2188"/>
                </a:lnTo>
                <a:lnTo>
                  <a:pt x="523" y="2223"/>
                </a:lnTo>
                <a:lnTo>
                  <a:pt x="502" y="2256"/>
                </a:lnTo>
                <a:lnTo>
                  <a:pt x="476" y="2285"/>
                </a:lnTo>
                <a:lnTo>
                  <a:pt x="448" y="2310"/>
                </a:lnTo>
                <a:lnTo>
                  <a:pt x="419" y="2330"/>
                </a:lnTo>
                <a:lnTo>
                  <a:pt x="386" y="2346"/>
                </a:lnTo>
                <a:lnTo>
                  <a:pt x="352" y="2358"/>
                </a:lnTo>
                <a:lnTo>
                  <a:pt x="316" y="2365"/>
                </a:lnTo>
                <a:lnTo>
                  <a:pt x="279" y="2367"/>
                </a:lnTo>
                <a:lnTo>
                  <a:pt x="243" y="2365"/>
                </a:lnTo>
                <a:lnTo>
                  <a:pt x="207" y="2358"/>
                </a:lnTo>
                <a:lnTo>
                  <a:pt x="172" y="2346"/>
                </a:lnTo>
                <a:lnTo>
                  <a:pt x="140" y="2330"/>
                </a:lnTo>
                <a:lnTo>
                  <a:pt x="109" y="2310"/>
                </a:lnTo>
                <a:lnTo>
                  <a:pt x="82" y="2285"/>
                </a:lnTo>
                <a:lnTo>
                  <a:pt x="57" y="2257"/>
                </a:lnTo>
                <a:lnTo>
                  <a:pt x="37" y="2226"/>
                </a:lnTo>
                <a:lnTo>
                  <a:pt x="20" y="2193"/>
                </a:lnTo>
                <a:lnTo>
                  <a:pt x="9" y="2159"/>
                </a:lnTo>
                <a:lnTo>
                  <a:pt x="3" y="2124"/>
                </a:lnTo>
                <a:lnTo>
                  <a:pt x="0" y="2089"/>
                </a:lnTo>
                <a:lnTo>
                  <a:pt x="3" y="2053"/>
                </a:lnTo>
                <a:lnTo>
                  <a:pt x="9" y="2017"/>
                </a:lnTo>
                <a:lnTo>
                  <a:pt x="20" y="1984"/>
                </a:lnTo>
                <a:lnTo>
                  <a:pt x="37" y="1951"/>
                </a:lnTo>
                <a:lnTo>
                  <a:pt x="57" y="1920"/>
                </a:lnTo>
                <a:lnTo>
                  <a:pt x="82" y="1892"/>
                </a:lnTo>
                <a:lnTo>
                  <a:pt x="109" y="1867"/>
                </a:lnTo>
                <a:lnTo>
                  <a:pt x="140" y="1847"/>
                </a:lnTo>
                <a:lnTo>
                  <a:pt x="172" y="1830"/>
                </a:lnTo>
                <a:lnTo>
                  <a:pt x="207" y="1819"/>
                </a:lnTo>
                <a:lnTo>
                  <a:pt x="243" y="1812"/>
                </a:lnTo>
                <a:lnTo>
                  <a:pt x="279" y="1810"/>
                </a:lnTo>
                <a:lnTo>
                  <a:pt x="310" y="1811"/>
                </a:lnTo>
                <a:lnTo>
                  <a:pt x="341" y="1816"/>
                </a:lnTo>
                <a:lnTo>
                  <a:pt x="370" y="1824"/>
                </a:lnTo>
                <a:lnTo>
                  <a:pt x="399" y="1836"/>
                </a:lnTo>
                <a:lnTo>
                  <a:pt x="928" y="1308"/>
                </a:lnTo>
                <a:lnTo>
                  <a:pt x="910" y="1290"/>
                </a:lnTo>
                <a:lnTo>
                  <a:pt x="894" y="1272"/>
                </a:lnTo>
                <a:lnTo>
                  <a:pt x="882" y="1253"/>
                </a:lnTo>
                <a:lnTo>
                  <a:pt x="873" y="1231"/>
                </a:lnTo>
                <a:lnTo>
                  <a:pt x="868" y="1208"/>
                </a:lnTo>
                <a:lnTo>
                  <a:pt x="866" y="1184"/>
                </a:lnTo>
                <a:lnTo>
                  <a:pt x="868" y="1161"/>
                </a:lnTo>
                <a:lnTo>
                  <a:pt x="873" y="1138"/>
                </a:lnTo>
                <a:lnTo>
                  <a:pt x="882" y="1117"/>
                </a:lnTo>
                <a:lnTo>
                  <a:pt x="894" y="1096"/>
                </a:lnTo>
                <a:lnTo>
                  <a:pt x="910" y="1078"/>
                </a:lnTo>
                <a:lnTo>
                  <a:pt x="1080" y="909"/>
                </a:lnTo>
                <a:lnTo>
                  <a:pt x="1097" y="894"/>
                </a:lnTo>
                <a:lnTo>
                  <a:pt x="1118" y="881"/>
                </a:lnTo>
                <a:lnTo>
                  <a:pt x="1139" y="872"/>
                </a:lnTo>
                <a:lnTo>
                  <a:pt x="1162" y="867"/>
                </a:lnTo>
                <a:lnTo>
                  <a:pt x="1185" y="865"/>
                </a:lnTo>
                <a:lnTo>
                  <a:pt x="1210" y="867"/>
                </a:lnTo>
                <a:lnTo>
                  <a:pt x="1232" y="872"/>
                </a:lnTo>
                <a:lnTo>
                  <a:pt x="1254" y="881"/>
                </a:lnTo>
                <a:lnTo>
                  <a:pt x="1274" y="894"/>
                </a:lnTo>
                <a:lnTo>
                  <a:pt x="1292" y="909"/>
                </a:lnTo>
                <a:lnTo>
                  <a:pt x="1310" y="927"/>
                </a:lnTo>
                <a:lnTo>
                  <a:pt x="1838" y="399"/>
                </a:lnTo>
                <a:lnTo>
                  <a:pt x="1827" y="371"/>
                </a:lnTo>
                <a:lnTo>
                  <a:pt x="1819" y="342"/>
                </a:lnTo>
                <a:lnTo>
                  <a:pt x="1814" y="311"/>
                </a:lnTo>
                <a:lnTo>
                  <a:pt x="1811" y="279"/>
                </a:lnTo>
                <a:lnTo>
                  <a:pt x="1814" y="242"/>
                </a:lnTo>
                <a:lnTo>
                  <a:pt x="1821" y="207"/>
                </a:lnTo>
                <a:lnTo>
                  <a:pt x="1833" y="173"/>
                </a:lnTo>
                <a:lnTo>
                  <a:pt x="1849" y="140"/>
                </a:lnTo>
                <a:lnTo>
                  <a:pt x="1869" y="111"/>
                </a:lnTo>
                <a:lnTo>
                  <a:pt x="1893" y="83"/>
                </a:lnTo>
                <a:lnTo>
                  <a:pt x="1921" y="58"/>
                </a:lnTo>
                <a:lnTo>
                  <a:pt x="1952" y="38"/>
                </a:lnTo>
                <a:lnTo>
                  <a:pt x="1983" y="22"/>
                </a:lnTo>
                <a:lnTo>
                  <a:pt x="2018" y="10"/>
                </a:lnTo>
                <a:lnTo>
                  <a:pt x="2054" y="3"/>
                </a:lnTo>
                <a:lnTo>
                  <a:pt x="209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34992493"/>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33767" y="1435088"/>
            <a:ext cx="3749613" cy="4837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Rectangle 5"/>
          <p:cNvSpPr/>
          <p:nvPr/>
        </p:nvSpPr>
        <p:spPr>
          <a:xfrm>
            <a:off x="0" y="5859887"/>
            <a:ext cx="5537915" cy="998113"/>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TextBox 7"/>
          <p:cNvSpPr txBox="1"/>
          <p:nvPr/>
        </p:nvSpPr>
        <p:spPr>
          <a:xfrm>
            <a:off x="8008795" y="3937103"/>
            <a:ext cx="3129004" cy="1328505"/>
          </a:xfrm>
          <a:prstGeom prst="rect">
            <a:avLst/>
          </a:prstGeom>
          <a:noFill/>
        </p:spPr>
        <p:txBody>
          <a:bodyPr wrap="square" rtlCol="0">
            <a:spAutoFit/>
          </a:bodyPr>
          <a:lstStyle/>
          <a:p>
            <a:pPr>
              <a:lnSpc>
                <a:spcPct val="150000"/>
              </a:lnSpc>
            </a:pPr>
            <a:r>
              <a:rPr lang="id-ID" sz="1100" dirty="0">
                <a:solidFill>
                  <a:schemeClr val="tx1">
                    <a:lumMod val="50000"/>
                    <a:lumOff val="50000"/>
                  </a:schemeClr>
                </a:solidFill>
                <a:latin typeface="Lato" panose="020F0502020204030203" pitchFamily="34" charset="0"/>
              </a:rPr>
              <a:t>Lorem ipsum dolor sit amet, eros facete philosophia sed ea, legere euripidis reformidans nec cu. Mel ea nobis veniam mentitum. Inani mucius propriae cu mel. Te mel habeo dissentiet, et vim nihil audire, in debet labitur labores eos.</a:t>
            </a:r>
          </a:p>
        </p:txBody>
      </p:sp>
      <p:sp>
        <p:nvSpPr>
          <p:cNvPr id="9" name="TextBox 8"/>
          <p:cNvSpPr txBox="1"/>
          <p:nvPr/>
        </p:nvSpPr>
        <p:spPr>
          <a:xfrm>
            <a:off x="8008795" y="2829214"/>
            <a:ext cx="2078839" cy="954107"/>
          </a:xfrm>
          <a:prstGeom prst="rect">
            <a:avLst/>
          </a:prstGeom>
          <a:noFill/>
        </p:spPr>
        <p:txBody>
          <a:bodyPr wrap="none" rtlCol="0">
            <a:spAutoFit/>
          </a:bodyPr>
          <a:lstStyle/>
          <a:p>
            <a:r>
              <a:rPr lang="id-ID" sz="2800" b="1" dirty="0" smtClean="0">
                <a:solidFill>
                  <a:schemeClr val="tx1">
                    <a:lumMod val="85000"/>
                    <a:lumOff val="15000"/>
                  </a:schemeClr>
                </a:solidFill>
                <a:latin typeface="Lato" panose="020F0502020204030203" pitchFamily="34" charset="0"/>
              </a:rPr>
              <a:t>Powerpoint</a:t>
            </a:r>
          </a:p>
          <a:p>
            <a:r>
              <a:rPr lang="id-ID" sz="2800" b="1" dirty="0" smtClean="0">
                <a:solidFill>
                  <a:schemeClr val="tx1">
                    <a:lumMod val="85000"/>
                    <a:lumOff val="15000"/>
                  </a:schemeClr>
                </a:solidFill>
                <a:latin typeface="Lato" panose="020F0502020204030203" pitchFamily="34" charset="0"/>
              </a:rPr>
              <a:t>Templates</a:t>
            </a:r>
            <a:endParaRPr lang="id-ID" b="1" dirty="0">
              <a:solidFill>
                <a:schemeClr val="tx1">
                  <a:lumMod val="85000"/>
                  <a:lumOff val="15000"/>
                </a:schemeClr>
              </a:solidFill>
              <a:latin typeface="Lato" panose="020F0502020204030203" pitchFamily="34" charset="0"/>
            </a:endParaRPr>
          </a:p>
        </p:txBody>
      </p:sp>
      <p:sp>
        <p:nvSpPr>
          <p:cNvPr id="10" name="Isosceles Triangle 9"/>
          <p:cNvSpPr/>
          <p:nvPr/>
        </p:nvSpPr>
        <p:spPr>
          <a:xfrm flipV="1">
            <a:off x="8136252" y="2512235"/>
            <a:ext cx="189307" cy="163196"/>
          </a:xfrm>
          <a:prstGeom prst="triangle">
            <a:avLst/>
          </a:prstGeom>
          <a:solidFill>
            <a:srgbClr val="49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Isosceles Triangle 10"/>
          <p:cNvSpPr/>
          <p:nvPr/>
        </p:nvSpPr>
        <p:spPr>
          <a:xfrm rot="10800000" flipV="1">
            <a:off x="8322179" y="2512235"/>
            <a:ext cx="189307" cy="163196"/>
          </a:xfrm>
          <a:prstGeom prst="triangle">
            <a:avLst/>
          </a:prstGeom>
          <a:solidFill>
            <a:srgbClr val="95C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Placeholder 2"/>
          <p:cNvPicPr>
            <a:picLocks noGrp="1" noChangeAspect="1"/>
          </p:cNvPicPr>
          <p:nvPr>
            <p:ph type="pic" sz="quarter" idx="13"/>
          </p:nvPr>
        </p:nvPicPr>
        <p:blipFill>
          <a:blip r:embed="rId2"/>
          <a:srcRect l="24361" r="24361"/>
          <a:stretch>
            <a:fillRect/>
          </a:stretch>
        </p:blipFill>
        <p:spPr>
          <a:prstGeom prst="rect">
            <a:avLst/>
          </a:prstGeom>
        </p:spPr>
      </p:pic>
      <p:sp>
        <p:nvSpPr>
          <p:cNvPr id="5" name="Rectangle 4"/>
          <p:cNvSpPr/>
          <p:nvPr/>
        </p:nvSpPr>
        <p:spPr>
          <a:xfrm>
            <a:off x="3629674" y="1718243"/>
            <a:ext cx="3593207" cy="4271517"/>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4321775" y="2396071"/>
            <a:ext cx="2049102" cy="2554545"/>
          </a:xfrm>
          <a:prstGeom prst="rect">
            <a:avLst/>
          </a:prstGeom>
          <a:noFill/>
        </p:spPr>
        <p:txBody>
          <a:bodyPr wrap="square" rtlCol="0">
            <a:spAutoFit/>
          </a:bodyPr>
          <a:lstStyle/>
          <a:p>
            <a:r>
              <a:rPr lang="id-ID" sz="3200" b="1" dirty="0" smtClean="0">
                <a:solidFill>
                  <a:schemeClr val="bg1"/>
                </a:solidFill>
                <a:latin typeface="Lato" panose="020F0502020204030203" pitchFamily="34" charset="0"/>
              </a:rPr>
              <a:t>Make Your Designs</a:t>
            </a:r>
          </a:p>
          <a:p>
            <a:r>
              <a:rPr lang="id-ID" sz="3200" b="1" dirty="0" smtClean="0">
                <a:solidFill>
                  <a:schemeClr val="bg1"/>
                </a:solidFill>
                <a:latin typeface="Lato" panose="020F0502020204030203" pitchFamily="34" charset="0"/>
              </a:rPr>
              <a:t>Great Again</a:t>
            </a:r>
            <a:endParaRPr lang="id-ID" sz="2000" b="1" dirty="0">
              <a:solidFill>
                <a:schemeClr val="bg1"/>
              </a:solidFill>
              <a:latin typeface="Lato" panose="020F0502020204030203" pitchFamily="34" charset="0"/>
            </a:endParaRPr>
          </a:p>
        </p:txBody>
      </p:sp>
    </p:spTree>
    <p:extLst>
      <p:ext uri="{BB962C8B-B14F-4D97-AF65-F5344CB8AC3E}">
        <p14:creationId xmlns:p14="http://schemas.microsoft.com/office/powerpoint/2010/main" val="3771849390"/>
      </p:ext>
    </p:extLst>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3940934" cy="6858000"/>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8" name="Picture Placeholder 7"/>
          <p:cNvPicPr>
            <a:picLocks noGrp="1" noChangeAspect="1"/>
          </p:cNvPicPr>
          <p:nvPr>
            <p:ph type="pic" sz="quarter" idx="13"/>
          </p:nvPr>
        </p:nvPicPr>
        <p:blipFill>
          <a:blip r:embed="rId2"/>
          <a:srcRect l="9892" r="9892"/>
          <a:stretch>
            <a:fillRect/>
          </a:stretch>
        </p:blipFill>
        <p:spPr>
          <a:prstGeom prst="rect">
            <a:avLst/>
          </a:prstGeom>
        </p:spPr>
      </p:pic>
      <p:sp>
        <p:nvSpPr>
          <p:cNvPr id="7" name="TextBox 6"/>
          <p:cNvSpPr txBox="1"/>
          <p:nvPr/>
        </p:nvSpPr>
        <p:spPr>
          <a:xfrm>
            <a:off x="562722" y="2659834"/>
            <a:ext cx="2596790" cy="1569660"/>
          </a:xfrm>
          <a:prstGeom prst="rect">
            <a:avLst/>
          </a:prstGeom>
          <a:noFill/>
        </p:spPr>
        <p:txBody>
          <a:bodyPr wrap="square" rtlCol="0">
            <a:spAutoFit/>
          </a:bodyPr>
          <a:lstStyle/>
          <a:p>
            <a:r>
              <a:rPr lang="id-ID" sz="3200" b="1" dirty="0" smtClean="0">
                <a:solidFill>
                  <a:schemeClr val="bg1"/>
                </a:solidFill>
                <a:latin typeface="Lato" panose="020F0502020204030203" pitchFamily="34" charset="0"/>
              </a:rPr>
              <a:t>Make Your Designs</a:t>
            </a:r>
          </a:p>
          <a:p>
            <a:r>
              <a:rPr lang="id-ID" sz="3200" b="1" dirty="0" smtClean="0">
                <a:solidFill>
                  <a:schemeClr val="bg1"/>
                </a:solidFill>
                <a:latin typeface="Lato" panose="020F0502020204030203" pitchFamily="34" charset="0"/>
              </a:rPr>
              <a:t>Great Again</a:t>
            </a:r>
            <a:endParaRPr lang="id-ID" sz="2000" b="1" dirty="0">
              <a:solidFill>
                <a:schemeClr val="bg1"/>
              </a:solidFill>
              <a:latin typeface="Lato" panose="020F0502020204030203" pitchFamily="34" charset="0"/>
            </a:endParaRPr>
          </a:p>
        </p:txBody>
      </p:sp>
      <p:grpSp>
        <p:nvGrpSpPr>
          <p:cNvPr id="6" name="Group 5"/>
          <p:cNvGrpSpPr/>
          <p:nvPr/>
        </p:nvGrpSpPr>
        <p:grpSpPr>
          <a:xfrm>
            <a:off x="3436510" y="2530454"/>
            <a:ext cx="8755490" cy="1915195"/>
            <a:chOff x="3115433" y="4447505"/>
            <a:chExt cx="8755490" cy="1915195"/>
          </a:xfrm>
        </p:grpSpPr>
        <p:sp>
          <p:nvSpPr>
            <p:cNvPr id="9" name="Rectangle 8"/>
            <p:cNvSpPr/>
            <p:nvPr/>
          </p:nvSpPr>
          <p:spPr>
            <a:xfrm>
              <a:off x="3115433" y="4447505"/>
              <a:ext cx="4377745" cy="1915193"/>
            </a:xfrm>
            <a:prstGeom prst="rect">
              <a:avLst/>
            </a:prstGeom>
            <a:solidFill>
              <a:srgbClr val="4F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493178" y="4447507"/>
              <a:ext cx="4377745" cy="1915193"/>
            </a:xfrm>
            <a:prstGeom prst="rect">
              <a:avLst/>
            </a:prstGeom>
            <a:solidFill>
              <a:srgbClr val="93CD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3509668" y="4880135"/>
              <a:ext cx="3589275" cy="1041884"/>
              <a:chOff x="6878417" y="3472044"/>
              <a:chExt cx="3589275" cy="1041884"/>
            </a:xfrm>
          </p:grpSpPr>
          <p:grpSp>
            <p:nvGrpSpPr>
              <p:cNvPr id="17" name="Group 16"/>
              <p:cNvGrpSpPr/>
              <p:nvPr/>
            </p:nvGrpSpPr>
            <p:grpSpPr>
              <a:xfrm>
                <a:off x="6878417" y="3651164"/>
                <a:ext cx="379413" cy="292100"/>
                <a:chOff x="2476500" y="3505200"/>
                <a:chExt cx="379413" cy="292100"/>
              </a:xfrm>
              <a:solidFill>
                <a:schemeClr val="bg1"/>
              </a:solidFill>
            </p:grpSpPr>
            <p:sp>
              <p:nvSpPr>
                <p:cNvPr id="20" name="Freeform 62"/>
                <p:cNvSpPr>
                  <a:spLocks noEditPoints="1"/>
                </p:cNvSpPr>
                <p:nvPr/>
              </p:nvSpPr>
              <p:spPr bwMode="auto">
                <a:xfrm>
                  <a:off x="2476500" y="3505200"/>
                  <a:ext cx="231775" cy="292100"/>
                </a:xfrm>
                <a:custGeom>
                  <a:avLst/>
                  <a:gdLst>
                    <a:gd name="T0" fmla="*/ 302 w 2042"/>
                    <a:gd name="T1" fmla="*/ 795 h 2580"/>
                    <a:gd name="T2" fmla="*/ 228 w 2042"/>
                    <a:gd name="T3" fmla="*/ 847 h 2580"/>
                    <a:gd name="T4" fmla="*/ 190 w 2042"/>
                    <a:gd name="T5" fmla="*/ 929 h 2580"/>
                    <a:gd name="T6" fmla="*/ 190 w 2042"/>
                    <a:gd name="T7" fmla="*/ 1650 h 2580"/>
                    <a:gd name="T8" fmla="*/ 228 w 2042"/>
                    <a:gd name="T9" fmla="*/ 1732 h 2580"/>
                    <a:gd name="T10" fmla="*/ 302 w 2042"/>
                    <a:gd name="T11" fmla="*/ 1785 h 2580"/>
                    <a:gd name="T12" fmla="*/ 817 w 2042"/>
                    <a:gd name="T13" fmla="*/ 1796 h 2580"/>
                    <a:gd name="T14" fmla="*/ 1856 w 2042"/>
                    <a:gd name="T15" fmla="*/ 190 h 2580"/>
                    <a:gd name="T16" fmla="*/ 1636 w 2042"/>
                    <a:gd name="T17" fmla="*/ 232 h 2580"/>
                    <a:gd name="T18" fmla="*/ 1432 w 2042"/>
                    <a:gd name="T19" fmla="*/ 315 h 2580"/>
                    <a:gd name="T20" fmla="*/ 1247 w 2042"/>
                    <a:gd name="T21" fmla="*/ 437 h 2580"/>
                    <a:gd name="T22" fmla="*/ 1090 w 2042"/>
                    <a:gd name="T23" fmla="*/ 595 h 2580"/>
                    <a:gd name="T24" fmla="*/ 1003 w 2042"/>
                    <a:gd name="T25" fmla="*/ 1863 h 2580"/>
                    <a:gd name="T26" fmla="*/ 1139 w 2042"/>
                    <a:gd name="T27" fmla="*/ 2042 h 2580"/>
                    <a:gd name="T28" fmla="*/ 1306 w 2042"/>
                    <a:gd name="T29" fmla="*/ 2187 h 2580"/>
                    <a:gd name="T30" fmla="*/ 1498 w 2042"/>
                    <a:gd name="T31" fmla="*/ 2298 h 2580"/>
                    <a:gd name="T32" fmla="*/ 1708 w 2042"/>
                    <a:gd name="T33" fmla="*/ 2367 h 2580"/>
                    <a:gd name="T34" fmla="*/ 1856 w 2042"/>
                    <a:gd name="T35" fmla="*/ 190 h 2580"/>
                    <a:gd name="T36" fmla="*/ 1990 w 2042"/>
                    <a:gd name="T37" fmla="*/ 9 h 2580"/>
                    <a:gd name="T38" fmla="*/ 2033 w 2042"/>
                    <a:gd name="T39" fmla="*/ 53 h 2580"/>
                    <a:gd name="T40" fmla="*/ 2042 w 2042"/>
                    <a:gd name="T41" fmla="*/ 2487 h 2580"/>
                    <a:gd name="T42" fmla="*/ 2022 w 2042"/>
                    <a:gd name="T43" fmla="*/ 2544 h 2580"/>
                    <a:gd name="T44" fmla="*/ 1970 w 2042"/>
                    <a:gd name="T45" fmla="*/ 2577 h 2580"/>
                    <a:gd name="T46" fmla="*/ 1776 w 2042"/>
                    <a:gd name="T47" fmla="*/ 2568 h 2580"/>
                    <a:gd name="T48" fmla="*/ 1527 w 2042"/>
                    <a:gd name="T49" fmla="*/ 2509 h 2580"/>
                    <a:gd name="T50" fmla="*/ 1294 w 2042"/>
                    <a:gd name="T51" fmla="*/ 2402 h 2580"/>
                    <a:gd name="T52" fmla="*/ 1107 w 2042"/>
                    <a:gd name="T53" fmla="*/ 2268 h 2580"/>
                    <a:gd name="T54" fmla="*/ 947 w 2042"/>
                    <a:gd name="T55" fmla="*/ 2104 h 2580"/>
                    <a:gd name="T56" fmla="*/ 364 w 2042"/>
                    <a:gd name="T57" fmla="*/ 1981 h 2580"/>
                    <a:gd name="T58" fmla="*/ 232 w 2042"/>
                    <a:gd name="T59" fmla="*/ 1957 h 2580"/>
                    <a:gd name="T60" fmla="*/ 122 w 2042"/>
                    <a:gd name="T61" fmla="*/ 1890 h 2580"/>
                    <a:gd name="T62" fmla="*/ 43 w 2042"/>
                    <a:gd name="T63" fmla="*/ 1789 h 2580"/>
                    <a:gd name="T64" fmla="*/ 3 w 2042"/>
                    <a:gd name="T65" fmla="*/ 1664 h 2580"/>
                    <a:gd name="T66" fmla="*/ 3 w 2042"/>
                    <a:gd name="T67" fmla="*/ 916 h 2580"/>
                    <a:gd name="T68" fmla="*/ 43 w 2042"/>
                    <a:gd name="T69" fmla="*/ 790 h 2580"/>
                    <a:gd name="T70" fmla="*/ 122 w 2042"/>
                    <a:gd name="T71" fmla="*/ 690 h 2580"/>
                    <a:gd name="T72" fmla="*/ 232 w 2042"/>
                    <a:gd name="T73" fmla="*/ 622 h 2580"/>
                    <a:gd name="T74" fmla="*/ 364 w 2042"/>
                    <a:gd name="T75" fmla="*/ 598 h 2580"/>
                    <a:gd name="T76" fmla="*/ 947 w 2042"/>
                    <a:gd name="T77" fmla="*/ 475 h 2580"/>
                    <a:gd name="T78" fmla="*/ 1107 w 2042"/>
                    <a:gd name="T79" fmla="*/ 311 h 2580"/>
                    <a:gd name="T80" fmla="*/ 1294 w 2042"/>
                    <a:gd name="T81" fmla="*/ 178 h 2580"/>
                    <a:gd name="T82" fmla="*/ 1527 w 2042"/>
                    <a:gd name="T83" fmla="*/ 70 h 2580"/>
                    <a:gd name="T84" fmla="*/ 1776 w 2042"/>
                    <a:gd name="T85" fmla="*/ 11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2" h="2580">
                      <a:moveTo>
                        <a:pt x="364" y="784"/>
                      </a:moveTo>
                      <a:lnTo>
                        <a:pt x="332" y="787"/>
                      </a:lnTo>
                      <a:lnTo>
                        <a:pt x="302" y="795"/>
                      </a:lnTo>
                      <a:lnTo>
                        <a:pt x="274" y="808"/>
                      </a:lnTo>
                      <a:lnTo>
                        <a:pt x="249" y="826"/>
                      </a:lnTo>
                      <a:lnTo>
                        <a:pt x="228" y="847"/>
                      </a:lnTo>
                      <a:lnTo>
                        <a:pt x="211" y="872"/>
                      </a:lnTo>
                      <a:lnTo>
                        <a:pt x="198" y="899"/>
                      </a:lnTo>
                      <a:lnTo>
                        <a:pt x="190" y="929"/>
                      </a:lnTo>
                      <a:lnTo>
                        <a:pt x="187" y="961"/>
                      </a:lnTo>
                      <a:lnTo>
                        <a:pt x="187" y="1619"/>
                      </a:lnTo>
                      <a:lnTo>
                        <a:pt x="190" y="1650"/>
                      </a:lnTo>
                      <a:lnTo>
                        <a:pt x="198" y="1680"/>
                      </a:lnTo>
                      <a:lnTo>
                        <a:pt x="211" y="1708"/>
                      </a:lnTo>
                      <a:lnTo>
                        <a:pt x="228" y="1732"/>
                      </a:lnTo>
                      <a:lnTo>
                        <a:pt x="249" y="1753"/>
                      </a:lnTo>
                      <a:lnTo>
                        <a:pt x="274" y="1772"/>
                      </a:lnTo>
                      <a:lnTo>
                        <a:pt x="302" y="1785"/>
                      </a:lnTo>
                      <a:lnTo>
                        <a:pt x="332" y="1793"/>
                      </a:lnTo>
                      <a:lnTo>
                        <a:pt x="364" y="1796"/>
                      </a:lnTo>
                      <a:lnTo>
                        <a:pt x="817" y="1796"/>
                      </a:lnTo>
                      <a:lnTo>
                        <a:pt x="817" y="784"/>
                      </a:lnTo>
                      <a:lnTo>
                        <a:pt x="364" y="784"/>
                      </a:lnTo>
                      <a:close/>
                      <a:moveTo>
                        <a:pt x="1856" y="190"/>
                      </a:moveTo>
                      <a:lnTo>
                        <a:pt x="1781" y="199"/>
                      </a:lnTo>
                      <a:lnTo>
                        <a:pt x="1708" y="212"/>
                      </a:lnTo>
                      <a:lnTo>
                        <a:pt x="1636" y="232"/>
                      </a:lnTo>
                      <a:lnTo>
                        <a:pt x="1567" y="255"/>
                      </a:lnTo>
                      <a:lnTo>
                        <a:pt x="1498" y="282"/>
                      </a:lnTo>
                      <a:lnTo>
                        <a:pt x="1432" y="315"/>
                      </a:lnTo>
                      <a:lnTo>
                        <a:pt x="1368" y="352"/>
                      </a:lnTo>
                      <a:lnTo>
                        <a:pt x="1306" y="393"/>
                      </a:lnTo>
                      <a:lnTo>
                        <a:pt x="1247" y="437"/>
                      </a:lnTo>
                      <a:lnTo>
                        <a:pt x="1191" y="486"/>
                      </a:lnTo>
                      <a:lnTo>
                        <a:pt x="1139" y="538"/>
                      </a:lnTo>
                      <a:lnTo>
                        <a:pt x="1090" y="595"/>
                      </a:lnTo>
                      <a:lnTo>
                        <a:pt x="1044" y="655"/>
                      </a:lnTo>
                      <a:lnTo>
                        <a:pt x="1003" y="717"/>
                      </a:lnTo>
                      <a:lnTo>
                        <a:pt x="1003" y="1863"/>
                      </a:lnTo>
                      <a:lnTo>
                        <a:pt x="1044" y="1925"/>
                      </a:lnTo>
                      <a:lnTo>
                        <a:pt x="1090" y="1985"/>
                      </a:lnTo>
                      <a:lnTo>
                        <a:pt x="1139" y="2042"/>
                      </a:lnTo>
                      <a:lnTo>
                        <a:pt x="1191" y="2094"/>
                      </a:lnTo>
                      <a:lnTo>
                        <a:pt x="1247" y="2143"/>
                      </a:lnTo>
                      <a:lnTo>
                        <a:pt x="1306" y="2187"/>
                      </a:lnTo>
                      <a:lnTo>
                        <a:pt x="1368" y="2229"/>
                      </a:lnTo>
                      <a:lnTo>
                        <a:pt x="1432" y="2265"/>
                      </a:lnTo>
                      <a:lnTo>
                        <a:pt x="1498" y="2298"/>
                      </a:lnTo>
                      <a:lnTo>
                        <a:pt x="1567" y="2325"/>
                      </a:lnTo>
                      <a:lnTo>
                        <a:pt x="1636" y="2349"/>
                      </a:lnTo>
                      <a:lnTo>
                        <a:pt x="1708" y="2367"/>
                      </a:lnTo>
                      <a:lnTo>
                        <a:pt x="1781" y="2382"/>
                      </a:lnTo>
                      <a:lnTo>
                        <a:pt x="1856" y="2390"/>
                      </a:lnTo>
                      <a:lnTo>
                        <a:pt x="1856" y="190"/>
                      </a:lnTo>
                      <a:close/>
                      <a:moveTo>
                        <a:pt x="1949" y="0"/>
                      </a:moveTo>
                      <a:lnTo>
                        <a:pt x="1970" y="2"/>
                      </a:lnTo>
                      <a:lnTo>
                        <a:pt x="1990" y="9"/>
                      </a:lnTo>
                      <a:lnTo>
                        <a:pt x="2008" y="20"/>
                      </a:lnTo>
                      <a:lnTo>
                        <a:pt x="2022" y="35"/>
                      </a:lnTo>
                      <a:lnTo>
                        <a:pt x="2033" y="53"/>
                      </a:lnTo>
                      <a:lnTo>
                        <a:pt x="2040" y="72"/>
                      </a:lnTo>
                      <a:lnTo>
                        <a:pt x="2042" y="93"/>
                      </a:lnTo>
                      <a:lnTo>
                        <a:pt x="2042" y="2487"/>
                      </a:lnTo>
                      <a:lnTo>
                        <a:pt x="2040" y="2508"/>
                      </a:lnTo>
                      <a:lnTo>
                        <a:pt x="2033" y="2527"/>
                      </a:lnTo>
                      <a:lnTo>
                        <a:pt x="2022" y="2544"/>
                      </a:lnTo>
                      <a:lnTo>
                        <a:pt x="2008" y="2559"/>
                      </a:lnTo>
                      <a:lnTo>
                        <a:pt x="1990" y="2570"/>
                      </a:lnTo>
                      <a:lnTo>
                        <a:pt x="1970" y="2577"/>
                      </a:lnTo>
                      <a:lnTo>
                        <a:pt x="1949" y="2580"/>
                      </a:lnTo>
                      <a:lnTo>
                        <a:pt x="1863" y="2577"/>
                      </a:lnTo>
                      <a:lnTo>
                        <a:pt x="1776" y="2568"/>
                      </a:lnTo>
                      <a:lnTo>
                        <a:pt x="1692" y="2554"/>
                      </a:lnTo>
                      <a:lnTo>
                        <a:pt x="1609" y="2534"/>
                      </a:lnTo>
                      <a:lnTo>
                        <a:pt x="1527" y="2509"/>
                      </a:lnTo>
                      <a:lnTo>
                        <a:pt x="1447" y="2479"/>
                      </a:lnTo>
                      <a:lnTo>
                        <a:pt x="1369" y="2443"/>
                      </a:lnTo>
                      <a:lnTo>
                        <a:pt x="1294" y="2402"/>
                      </a:lnTo>
                      <a:lnTo>
                        <a:pt x="1229" y="2361"/>
                      </a:lnTo>
                      <a:lnTo>
                        <a:pt x="1166" y="2317"/>
                      </a:lnTo>
                      <a:lnTo>
                        <a:pt x="1107" y="2268"/>
                      </a:lnTo>
                      <a:lnTo>
                        <a:pt x="1050" y="2217"/>
                      </a:lnTo>
                      <a:lnTo>
                        <a:pt x="997" y="2162"/>
                      </a:lnTo>
                      <a:lnTo>
                        <a:pt x="947" y="2104"/>
                      </a:lnTo>
                      <a:lnTo>
                        <a:pt x="900" y="2045"/>
                      </a:lnTo>
                      <a:lnTo>
                        <a:pt x="858" y="1981"/>
                      </a:lnTo>
                      <a:lnTo>
                        <a:pt x="364" y="1981"/>
                      </a:lnTo>
                      <a:lnTo>
                        <a:pt x="318" y="1978"/>
                      </a:lnTo>
                      <a:lnTo>
                        <a:pt x="274" y="1970"/>
                      </a:lnTo>
                      <a:lnTo>
                        <a:pt x="232" y="1957"/>
                      </a:lnTo>
                      <a:lnTo>
                        <a:pt x="193" y="1938"/>
                      </a:lnTo>
                      <a:lnTo>
                        <a:pt x="156" y="1916"/>
                      </a:lnTo>
                      <a:lnTo>
                        <a:pt x="122" y="1890"/>
                      </a:lnTo>
                      <a:lnTo>
                        <a:pt x="92" y="1860"/>
                      </a:lnTo>
                      <a:lnTo>
                        <a:pt x="65" y="1825"/>
                      </a:lnTo>
                      <a:lnTo>
                        <a:pt x="43" y="1789"/>
                      </a:lnTo>
                      <a:lnTo>
                        <a:pt x="24" y="1749"/>
                      </a:lnTo>
                      <a:lnTo>
                        <a:pt x="11" y="1708"/>
                      </a:lnTo>
                      <a:lnTo>
                        <a:pt x="3" y="1664"/>
                      </a:lnTo>
                      <a:lnTo>
                        <a:pt x="0" y="1619"/>
                      </a:lnTo>
                      <a:lnTo>
                        <a:pt x="0" y="961"/>
                      </a:lnTo>
                      <a:lnTo>
                        <a:pt x="3" y="916"/>
                      </a:lnTo>
                      <a:lnTo>
                        <a:pt x="11" y="872"/>
                      </a:lnTo>
                      <a:lnTo>
                        <a:pt x="24" y="830"/>
                      </a:lnTo>
                      <a:lnTo>
                        <a:pt x="43" y="790"/>
                      </a:lnTo>
                      <a:lnTo>
                        <a:pt x="65" y="754"/>
                      </a:lnTo>
                      <a:lnTo>
                        <a:pt x="92" y="720"/>
                      </a:lnTo>
                      <a:lnTo>
                        <a:pt x="122" y="690"/>
                      </a:lnTo>
                      <a:lnTo>
                        <a:pt x="156" y="664"/>
                      </a:lnTo>
                      <a:lnTo>
                        <a:pt x="193" y="640"/>
                      </a:lnTo>
                      <a:lnTo>
                        <a:pt x="232" y="622"/>
                      </a:lnTo>
                      <a:lnTo>
                        <a:pt x="274" y="609"/>
                      </a:lnTo>
                      <a:lnTo>
                        <a:pt x="318" y="601"/>
                      </a:lnTo>
                      <a:lnTo>
                        <a:pt x="364" y="598"/>
                      </a:lnTo>
                      <a:lnTo>
                        <a:pt x="858" y="598"/>
                      </a:lnTo>
                      <a:lnTo>
                        <a:pt x="900" y="535"/>
                      </a:lnTo>
                      <a:lnTo>
                        <a:pt x="947" y="475"/>
                      </a:lnTo>
                      <a:lnTo>
                        <a:pt x="997" y="417"/>
                      </a:lnTo>
                      <a:lnTo>
                        <a:pt x="1050" y="362"/>
                      </a:lnTo>
                      <a:lnTo>
                        <a:pt x="1107" y="311"/>
                      </a:lnTo>
                      <a:lnTo>
                        <a:pt x="1166" y="263"/>
                      </a:lnTo>
                      <a:lnTo>
                        <a:pt x="1229" y="219"/>
                      </a:lnTo>
                      <a:lnTo>
                        <a:pt x="1294" y="178"/>
                      </a:lnTo>
                      <a:lnTo>
                        <a:pt x="1369" y="137"/>
                      </a:lnTo>
                      <a:lnTo>
                        <a:pt x="1447" y="101"/>
                      </a:lnTo>
                      <a:lnTo>
                        <a:pt x="1527" y="70"/>
                      </a:lnTo>
                      <a:lnTo>
                        <a:pt x="1609" y="46"/>
                      </a:lnTo>
                      <a:lnTo>
                        <a:pt x="1692" y="25"/>
                      </a:lnTo>
                      <a:lnTo>
                        <a:pt x="1776" y="11"/>
                      </a:lnTo>
                      <a:lnTo>
                        <a:pt x="1863" y="3"/>
                      </a:lnTo>
                      <a:lnTo>
                        <a:pt x="19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3"/>
                <p:cNvSpPr>
                  <a:spLocks/>
                </p:cNvSpPr>
                <p:nvPr/>
              </p:nvSpPr>
              <p:spPr bwMode="auto">
                <a:xfrm>
                  <a:off x="2733675" y="3568700"/>
                  <a:ext cx="58738" cy="166688"/>
                </a:xfrm>
                <a:custGeom>
                  <a:avLst/>
                  <a:gdLst>
                    <a:gd name="T0" fmla="*/ 108 w 523"/>
                    <a:gd name="T1" fmla="*/ 1 h 1476"/>
                    <a:gd name="T2" fmla="*/ 146 w 523"/>
                    <a:gd name="T3" fmla="*/ 17 h 1476"/>
                    <a:gd name="T4" fmla="*/ 249 w 523"/>
                    <a:gd name="T5" fmla="*/ 100 h 1476"/>
                    <a:gd name="T6" fmla="*/ 336 w 523"/>
                    <a:gd name="T7" fmla="*/ 196 h 1476"/>
                    <a:gd name="T8" fmla="*/ 408 w 523"/>
                    <a:gd name="T9" fmla="*/ 303 h 1476"/>
                    <a:gd name="T10" fmla="*/ 463 w 523"/>
                    <a:gd name="T11" fmla="*/ 420 h 1476"/>
                    <a:gd name="T12" fmla="*/ 501 w 523"/>
                    <a:gd name="T13" fmla="*/ 544 h 1476"/>
                    <a:gd name="T14" fmla="*/ 521 w 523"/>
                    <a:gd name="T15" fmla="*/ 672 h 1476"/>
                    <a:gd name="T16" fmla="*/ 521 w 523"/>
                    <a:gd name="T17" fmla="*/ 804 h 1476"/>
                    <a:gd name="T18" fmla="*/ 501 w 523"/>
                    <a:gd name="T19" fmla="*/ 933 h 1476"/>
                    <a:gd name="T20" fmla="*/ 463 w 523"/>
                    <a:gd name="T21" fmla="*/ 1057 h 1476"/>
                    <a:gd name="T22" fmla="*/ 408 w 523"/>
                    <a:gd name="T23" fmla="*/ 1172 h 1476"/>
                    <a:gd name="T24" fmla="*/ 336 w 523"/>
                    <a:gd name="T25" fmla="*/ 1279 h 1476"/>
                    <a:gd name="T26" fmla="*/ 249 w 523"/>
                    <a:gd name="T27" fmla="*/ 1375 h 1476"/>
                    <a:gd name="T28" fmla="*/ 146 w 523"/>
                    <a:gd name="T29" fmla="*/ 1458 h 1476"/>
                    <a:gd name="T30" fmla="*/ 112 w 523"/>
                    <a:gd name="T31" fmla="*/ 1473 h 1476"/>
                    <a:gd name="T32" fmla="*/ 75 w 523"/>
                    <a:gd name="T33" fmla="*/ 1473 h 1476"/>
                    <a:gd name="T34" fmla="*/ 43 w 523"/>
                    <a:gd name="T35" fmla="*/ 1460 h 1476"/>
                    <a:gd name="T36" fmla="*/ 16 w 523"/>
                    <a:gd name="T37" fmla="*/ 1435 h 1476"/>
                    <a:gd name="T38" fmla="*/ 1 w 523"/>
                    <a:gd name="T39" fmla="*/ 1397 h 1476"/>
                    <a:gd name="T40" fmla="*/ 4 w 523"/>
                    <a:gd name="T41" fmla="*/ 1356 h 1476"/>
                    <a:gd name="T42" fmla="*/ 23 w 523"/>
                    <a:gd name="T43" fmla="*/ 1320 h 1476"/>
                    <a:gd name="T44" fmla="*/ 88 w 523"/>
                    <a:gd name="T45" fmla="*/ 1268 h 1476"/>
                    <a:gd name="T46" fmla="*/ 174 w 523"/>
                    <a:gd name="T47" fmla="*/ 1183 h 1476"/>
                    <a:gd name="T48" fmla="*/ 243 w 523"/>
                    <a:gd name="T49" fmla="*/ 1084 h 1476"/>
                    <a:gd name="T50" fmla="*/ 295 w 523"/>
                    <a:gd name="T51" fmla="*/ 976 h 1476"/>
                    <a:gd name="T52" fmla="*/ 327 w 523"/>
                    <a:gd name="T53" fmla="*/ 859 h 1476"/>
                    <a:gd name="T54" fmla="*/ 337 w 523"/>
                    <a:gd name="T55" fmla="*/ 738 h 1476"/>
                    <a:gd name="T56" fmla="*/ 327 w 523"/>
                    <a:gd name="T57" fmla="*/ 617 h 1476"/>
                    <a:gd name="T58" fmla="*/ 295 w 523"/>
                    <a:gd name="T59" fmla="*/ 500 h 1476"/>
                    <a:gd name="T60" fmla="*/ 243 w 523"/>
                    <a:gd name="T61" fmla="*/ 391 h 1476"/>
                    <a:gd name="T62" fmla="*/ 174 w 523"/>
                    <a:gd name="T63" fmla="*/ 293 h 1476"/>
                    <a:gd name="T64" fmla="*/ 88 w 523"/>
                    <a:gd name="T65" fmla="*/ 207 h 1476"/>
                    <a:gd name="T66" fmla="*/ 23 w 523"/>
                    <a:gd name="T67" fmla="*/ 155 h 1476"/>
                    <a:gd name="T68" fmla="*/ 3 w 523"/>
                    <a:gd name="T69" fmla="*/ 120 h 1476"/>
                    <a:gd name="T70" fmla="*/ 0 w 523"/>
                    <a:gd name="T71" fmla="*/ 79 h 1476"/>
                    <a:gd name="T72" fmla="*/ 16 w 523"/>
                    <a:gd name="T73" fmla="*/ 41 h 1476"/>
                    <a:gd name="T74" fmla="*/ 48 w 523"/>
                    <a:gd name="T75" fmla="*/ 12 h 1476"/>
                    <a:gd name="T76" fmla="*/ 86 w 523"/>
                    <a:gd name="T77"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3" h="1476">
                      <a:moveTo>
                        <a:pt x="86" y="0"/>
                      </a:moveTo>
                      <a:lnTo>
                        <a:pt x="108" y="1"/>
                      </a:lnTo>
                      <a:lnTo>
                        <a:pt x="127" y="7"/>
                      </a:lnTo>
                      <a:lnTo>
                        <a:pt x="146" y="17"/>
                      </a:lnTo>
                      <a:lnTo>
                        <a:pt x="199" y="57"/>
                      </a:lnTo>
                      <a:lnTo>
                        <a:pt x="249" y="100"/>
                      </a:lnTo>
                      <a:lnTo>
                        <a:pt x="294" y="146"/>
                      </a:lnTo>
                      <a:lnTo>
                        <a:pt x="336" y="196"/>
                      </a:lnTo>
                      <a:lnTo>
                        <a:pt x="373" y="248"/>
                      </a:lnTo>
                      <a:lnTo>
                        <a:pt x="408" y="303"/>
                      </a:lnTo>
                      <a:lnTo>
                        <a:pt x="438" y="361"/>
                      </a:lnTo>
                      <a:lnTo>
                        <a:pt x="463" y="420"/>
                      </a:lnTo>
                      <a:lnTo>
                        <a:pt x="485" y="481"/>
                      </a:lnTo>
                      <a:lnTo>
                        <a:pt x="501" y="544"/>
                      </a:lnTo>
                      <a:lnTo>
                        <a:pt x="513" y="607"/>
                      </a:lnTo>
                      <a:lnTo>
                        <a:pt x="521" y="672"/>
                      </a:lnTo>
                      <a:lnTo>
                        <a:pt x="523" y="738"/>
                      </a:lnTo>
                      <a:lnTo>
                        <a:pt x="521" y="804"/>
                      </a:lnTo>
                      <a:lnTo>
                        <a:pt x="513" y="870"/>
                      </a:lnTo>
                      <a:lnTo>
                        <a:pt x="501" y="933"/>
                      </a:lnTo>
                      <a:lnTo>
                        <a:pt x="485" y="995"/>
                      </a:lnTo>
                      <a:lnTo>
                        <a:pt x="463" y="1057"/>
                      </a:lnTo>
                      <a:lnTo>
                        <a:pt x="438" y="1115"/>
                      </a:lnTo>
                      <a:lnTo>
                        <a:pt x="408" y="1172"/>
                      </a:lnTo>
                      <a:lnTo>
                        <a:pt x="373" y="1228"/>
                      </a:lnTo>
                      <a:lnTo>
                        <a:pt x="336" y="1279"/>
                      </a:lnTo>
                      <a:lnTo>
                        <a:pt x="294" y="1329"/>
                      </a:lnTo>
                      <a:lnTo>
                        <a:pt x="249" y="1375"/>
                      </a:lnTo>
                      <a:lnTo>
                        <a:pt x="199" y="1419"/>
                      </a:lnTo>
                      <a:lnTo>
                        <a:pt x="146" y="1458"/>
                      </a:lnTo>
                      <a:lnTo>
                        <a:pt x="130" y="1467"/>
                      </a:lnTo>
                      <a:lnTo>
                        <a:pt x="112" y="1473"/>
                      </a:lnTo>
                      <a:lnTo>
                        <a:pt x="93" y="1476"/>
                      </a:lnTo>
                      <a:lnTo>
                        <a:pt x="75" y="1473"/>
                      </a:lnTo>
                      <a:lnTo>
                        <a:pt x="58" y="1468"/>
                      </a:lnTo>
                      <a:lnTo>
                        <a:pt x="43" y="1460"/>
                      </a:lnTo>
                      <a:lnTo>
                        <a:pt x="28" y="1449"/>
                      </a:lnTo>
                      <a:lnTo>
                        <a:pt x="16" y="1435"/>
                      </a:lnTo>
                      <a:lnTo>
                        <a:pt x="6" y="1416"/>
                      </a:lnTo>
                      <a:lnTo>
                        <a:pt x="1" y="1397"/>
                      </a:lnTo>
                      <a:lnTo>
                        <a:pt x="0" y="1375"/>
                      </a:lnTo>
                      <a:lnTo>
                        <a:pt x="4" y="1356"/>
                      </a:lnTo>
                      <a:lnTo>
                        <a:pt x="11" y="1337"/>
                      </a:lnTo>
                      <a:lnTo>
                        <a:pt x="23" y="1320"/>
                      </a:lnTo>
                      <a:lnTo>
                        <a:pt x="40" y="1306"/>
                      </a:lnTo>
                      <a:lnTo>
                        <a:pt x="88" y="1268"/>
                      </a:lnTo>
                      <a:lnTo>
                        <a:pt x="134" y="1228"/>
                      </a:lnTo>
                      <a:lnTo>
                        <a:pt x="174" y="1183"/>
                      </a:lnTo>
                      <a:lnTo>
                        <a:pt x="211" y="1135"/>
                      </a:lnTo>
                      <a:lnTo>
                        <a:pt x="243" y="1084"/>
                      </a:lnTo>
                      <a:lnTo>
                        <a:pt x="272" y="1031"/>
                      </a:lnTo>
                      <a:lnTo>
                        <a:pt x="295" y="976"/>
                      </a:lnTo>
                      <a:lnTo>
                        <a:pt x="313" y="918"/>
                      </a:lnTo>
                      <a:lnTo>
                        <a:pt x="327" y="859"/>
                      </a:lnTo>
                      <a:lnTo>
                        <a:pt x="335" y="799"/>
                      </a:lnTo>
                      <a:lnTo>
                        <a:pt x="337" y="738"/>
                      </a:lnTo>
                      <a:lnTo>
                        <a:pt x="335" y="676"/>
                      </a:lnTo>
                      <a:lnTo>
                        <a:pt x="327" y="617"/>
                      </a:lnTo>
                      <a:lnTo>
                        <a:pt x="313" y="557"/>
                      </a:lnTo>
                      <a:lnTo>
                        <a:pt x="295" y="500"/>
                      </a:lnTo>
                      <a:lnTo>
                        <a:pt x="272" y="445"/>
                      </a:lnTo>
                      <a:lnTo>
                        <a:pt x="243" y="391"/>
                      </a:lnTo>
                      <a:lnTo>
                        <a:pt x="211" y="340"/>
                      </a:lnTo>
                      <a:lnTo>
                        <a:pt x="174" y="293"/>
                      </a:lnTo>
                      <a:lnTo>
                        <a:pt x="134" y="248"/>
                      </a:lnTo>
                      <a:lnTo>
                        <a:pt x="88" y="207"/>
                      </a:lnTo>
                      <a:lnTo>
                        <a:pt x="40" y="169"/>
                      </a:lnTo>
                      <a:lnTo>
                        <a:pt x="23" y="155"/>
                      </a:lnTo>
                      <a:lnTo>
                        <a:pt x="11" y="139"/>
                      </a:lnTo>
                      <a:lnTo>
                        <a:pt x="3" y="120"/>
                      </a:lnTo>
                      <a:lnTo>
                        <a:pt x="0" y="100"/>
                      </a:lnTo>
                      <a:lnTo>
                        <a:pt x="0" y="79"/>
                      </a:lnTo>
                      <a:lnTo>
                        <a:pt x="6" y="59"/>
                      </a:lnTo>
                      <a:lnTo>
                        <a:pt x="16" y="41"/>
                      </a:lnTo>
                      <a:lnTo>
                        <a:pt x="31" y="24"/>
                      </a:lnTo>
                      <a:lnTo>
                        <a:pt x="48" y="12"/>
                      </a:lnTo>
                      <a:lnTo>
                        <a:pt x="67" y="4"/>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64"/>
                <p:cNvSpPr>
                  <a:spLocks/>
                </p:cNvSpPr>
                <p:nvPr/>
              </p:nvSpPr>
              <p:spPr bwMode="auto">
                <a:xfrm>
                  <a:off x="2773363" y="3524250"/>
                  <a:ext cx="82550" cy="254000"/>
                </a:xfrm>
                <a:custGeom>
                  <a:avLst/>
                  <a:gdLst>
                    <a:gd name="T0" fmla="*/ 108 w 725"/>
                    <a:gd name="T1" fmla="*/ 0 h 2242"/>
                    <a:gd name="T2" fmla="*/ 146 w 725"/>
                    <a:gd name="T3" fmla="*/ 16 h 2242"/>
                    <a:gd name="T4" fmla="*/ 275 w 725"/>
                    <a:gd name="T5" fmla="*/ 118 h 2242"/>
                    <a:gd name="T6" fmla="*/ 389 w 725"/>
                    <a:gd name="T7" fmla="*/ 234 h 2242"/>
                    <a:gd name="T8" fmla="*/ 489 w 725"/>
                    <a:gd name="T9" fmla="*/ 360 h 2242"/>
                    <a:gd name="T10" fmla="*/ 572 w 725"/>
                    <a:gd name="T11" fmla="*/ 498 h 2242"/>
                    <a:gd name="T12" fmla="*/ 638 w 725"/>
                    <a:gd name="T13" fmla="*/ 644 h 2242"/>
                    <a:gd name="T14" fmla="*/ 685 w 725"/>
                    <a:gd name="T15" fmla="*/ 798 h 2242"/>
                    <a:gd name="T16" fmla="*/ 715 w 725"/>
                    <a:gd name="T17" fmla="*/ 958 h 2242"/>
                    <a:gd name="T18" fmla="*/ 725 w 725"/>
                    <a:gd name="T19" fmla="*/ 1121 h 2242"/>
                    <a:gd name="T20" fmla="*/ 715 w 725"/>
                    <a:gd name="T21" fmla="*/ 1285 h 2242"/>
                    <a:gd name="T22" fmla="*/ 685 w 725"/>
                    <a:gd name="T23" fmla="*/ 1444 h 2242"/>
                    <a:gd name="T24" fmla="*/ 638 w 725"/>
                    <a:gd name="T25" fmla="*/ 1597 h 2242"/>
                    <a:gd name="T26" fmla="*/ 572 w 725"/>
                    <a:gd name="T27" fmla="*/ 1744 h 2242"/>
                    <a:gd name="T28" fmla="*/ 489 w 725"/>
                    <a:gd name="T29" fmla="*/ 1882 h 2242"/>
                    <a:gd name="T30" fmla="*/ 389 w 725"/>
                    <a:gd name="T31" fmla="*/ 2009 h 2242"/>
                    <a:gd name="T32" fmla="*/ 275 w 725"/>
                    <a:gd name="T33" fmla="*/ 2125 h 2242"/>
                    <a:gd name="T34" fmla="*/ 146 w 725"/>
                    <a:gd name="T35" fmla="*/ 2226 h 2242"/>
                    <a:gd name="T36" fmla="*/ 112 w 725"/>
                    <a:gd name="T37" fmla="*/ 2241 h 2242"/>
                    <a:gd name="T38" fmla="*/ 75 w 725"/>
                    <a:gd name="T39" fmla="*/ 2241 h 2242"/>
                    <a:gd name="T40" fmla="*/ 43 w 725"/>
                    <a:gd name="T41" fmla="*/ 2228 h 2242"/>
                    <a:gd name="T42" fmla="*/ 16 w 725"/>
                    <a:gd name="T43" fmla="*/ 2202 h 2242"/>
                    <a:gd name="T44" fmla="*/ 1 w 725"/>
                    <a:gd name="T45" fmla="*/ 2164 h 2242"/>
                    <a:gd name="T46" fmla="*/ 4 w 725"/>
                    <a:gd name="T47" fmla="*/ 2124 h 2242"/>
                    <a:gd name="T48" fmla="*/ 23 w 725"/>
                    <a:gd name="T49" fmla="*/ 2087 h 2242"/>
                    <a:gd name="T50" fmla="*/ 100 w 725"/>
                    <a:gd name="T51" fmla="*/ 2027 h 2242"/>
                    <a:gd name="T52" fmla="*/ 212 w 725"/>
                    <a:gd name="T53" fmla="*/ 1927 h 2242"/>
                    <a:gd name="T54" fmla="*/ 308 w 725"/>
                    <a:gd name="T55" fmla="*/ 1814 h 2242"/>
                    <a:gd name="T56" fmla="*/ 388 w 725"/>
                    <a:gd name="T57" fmla="*/ 1691 h 2242"/>
                    <a:gd name="T58" fmla="*/ 453 w 725"/>
                    <a:gd name="T59" fmla="*/ 1557 h 2242"/>
                    <a:gd name="T60" fmla="*/ 500 w 725"/>
                    <a:gd name="T61" fmla="*/ 1417 h 2242"/>
                    <a:gd name="T62" fmla="*/ 529 w 725"/>
                    <a:gd name="T63" fmla="*/ 1271 h 2242"/>
                    <a:gd name="T64" fmla="*/ 538 w 725"/>
                    <a:gd name="T65" fmla="*/ 1121 h 2242"/>
                    <a:gd name="T66" fmla="*/ 529 w 725"/>
                    <a:gd name="T67" fmla="*/ 971 h 2242"/>
                    <a:gd name="T68" fmla="*/ 500 w 725"/>
                    <a:gd name="T69" fmla="*/ 826 h 2242"/>
                    <a:gd name="T70" fmla="*/ 453 w 725"/>
                    <a:gd name="T71" fmla="*/ 685 h 2242"/>
                    <a:gd name="T72" fmla="*/ 388 w 725"/>
                    <a:gd name="T73" fmla="*/ 552 h 2242"/>
                    <a:gd name="T74" fmla="*/ 308 w 725"/>
                    <a:gd name="T75" fmla="*/ 428 h 2242"/>
                    <a:gd name="T76" fmla="*/ 212 w 725"/>
                    <a:gd name="T77" fmla="*/ 316 h 2242"/>
                    <a:gd name="T78" fmla="*/ 100 w 725"/>
                    <a:gd name="T79" fmla="*/ 214 h 2242"/>
                    <a:gd name="T80" fmla="*/ 23 w 725"/>
                    <a:gd name="T81" fmla="*/ 155 h 2242"/>
                    <a:gd name="T82" fmla="*/ 3 w 725"/>
                    <a:gd name="T83" fmla="*/ 119 h 2242"/>
                    <a:gd name="T84" fmla="*/ 1 w 725"/>
                    <a:gd name="T85" fmla="*/ 79 h 2242"/>
                    <a:gd name="T86" fmla="*/ 16 w 725"/>
                    <a:gd name="T87" fmla="*/ 39 h 2242"/>
                    <a:gd name="T88" fmla="*/ 48 w 725"/>
                    <a:gd name="T89" fmla="*/ 11 h 2242"/>
                    <a:gd name="T90" fmla="*/ 87 w 725"/>
                    <a:gd name="T91" fmla="*/ 0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5" h="2242">
                      <a:moveTo>
                        <a:pt x="87" y="0"/>
                      </a:moveTo>
                      <a:lnTo>
                        <a:pt x="108" y="0"/>
                      </a:lnTo>
                      <a:lnTo>
                        <a:pt x="128" y="6"/>
                      </a:lnTo>
                      <a:lnTo>
                        <a:pt x="146" y="16"/>
                      </a:lnTo>
                      <a:lnTo>
                        <a:pt x="213" y="66"/>
                      </a:lnTo>
                      <a:lnTo>
                        <a:pt x="275" y="118"/>
                      </a:lnTo>
                      <a:lnTo>
                        <a:pt x="335" y="174"/>
                      </a:lnTo>
                      <a:lnTo>
                        <a:pt x="389" y="234"/>
                      </a:lnTo>
                      <a:lnTo>
                        <a:pt x="441" y="295"/>
                      </a:lnTo>
                      <a:lnTo>
                        <a:pt x="489" y="360"/>
                      </a:lnTo>
                      <a:lnTo>
                        <a:pt x="532" y="428"/>
                      </a:lnTo>
                      <a:lnTo>
                        <a:pt x="572" y="498"/>
                      </a:lnTo>
                      <a:lnTo>
                        <a:pt x="606" y="571"/>
                      </a:lnTo>
                      <a:lnTo>
                        <a:pt x="638" y="644"/>
                      </a:lnTo>
                      <a:lnTo>
                        <a:pt x="664" y="720"/>
                      </a:lnTo>
                      <a:lnTo>
                        <a:pt x="685" y="798"/>
                      </a:lnTo>
                      <a:lnTo>
                        <a:pt x="703" y="877"/>
                      </a:lnTo>
                      <a:lnTo>
                        <a:pt x="715" y="958"/>
                      </a:lnTo>
                      <a:lnTo>
                        <a:pt x="723" y="1039"/>
                      </a:lnTo>
                      <a:lnTo>
                        <a:pt x="725" y="1121"/>
                      </a:lnTo>
                      <a:lnTo>
                        <a:pt x="723" y="1203"/>
                      </a:lnTo>
                      <a:lnTo>
                        <a:pt x="715" y="1285"/>
                      </a:lnTo>
                      <a:lnTo>
                        <a:pt x="703" y="1365"/>
                      </a:lnTo>
                      <a:lnTo>
                        <a:pt x="685" y="1444"/>
                      </a:lnTo>
                      <a:lnTo>
                        <a:pt x="664" y="1522"/>
                      </a:lnTo>
                      <a:lnTo>
                        <a:pt x="638" y="1597"/>
                      </a:lnTo>
                      <a:lnTo>
                        <a:pt x="606" y="1671"/>
                      </a:lnTo>
                      <a:lnTo>
                        <a:pt x="572" y="1744"/>
                      </a:lnTo>
                      <a:lnTo>
                        <a:pt x="532" y="1814"/>
                      </a:lnTo>
                      <a:lnTo>
                        <a:pt x="489" y="1882"/>
                      </a:lnTo>
                      <a:lnTo>
                        <a:pt x="441" y="1947"/>
                      </a:lnTo>
                      <a:lnTo>
                        <a:pt x="389" y="2009"/>
                      </a:lnTo>
                      <a:lnTo>
                        <a:pt x="334" y="2068"/>
                      </a:lnTo>
                      <a:lnTo>
                        <a:pt x="275" y="2125"/>
                      </a:lnTo>
                      <a:lnTo>
                        <a:pt x="212" y="2177"/>
                      </a:lnTo>
                      <a:lnTo>
                        <a:pt x="146" y="2226"/>
                      </a:lnTo>
                      <a:lnTo>
                        <a:pt x="130" y="2235"/>
                      </a:lnTo>
                      <a:lnTo>
                        <a:pt x="112" y="2241"/>
                      </a:lnTo>
                      <a:lnTo>
                        <a:pt x="93" y="2242"/>
                      </a:lnTo>
                      <a:lnTo>
                        <a:pt x="75" y="2241"/>
                      </a:lnTo>
                      <a:lnTo>
                        <a:pt x="59" y="2236"/>
                      </a:lnTo>
                      <a:lnTo>
                        <a:pt x="43" y="2228"/>
                      </a:lnTo>
                      <a:lnTo>
                        <a:pt x="28" y="2217"/>
                      </a:lnTo>
                      <a:lnTo>
                        <a:pt x="16" y="2202"/>
                      </a:lnTo>
                      <a:lnTo>
                        <a:pt x="6" y="2183"/>
                      </a:lnTo>
                      <a:lnTo>
                        <a:pt x="1" y="2164"/>
                      </a:lnTo>
                      <a:lnTo>
                        <a:pt x="0" y="2143"/>
                      </a:lnTo>
                      <a:lnTo>
                        <a:pt x="4" y="2124"/>
                      </a:lnTo>
                      <a:lnTo>
                        <a:pt x="12" y="2104"/>
                      </a:lnTo>
                      <a:lnTo>
                        <a:pt x="23" y="2087"/>
                      </a:lnTo>
                      <a:lnTo>
                        <a:pt x="40" y="2073"/>
                      </a:lnTo>
                      <a:lnTo>
                        <a:pt x="100" y="2027"/>
                      </a:lnTo>
                      <a:lnTo>
                        <a:pt x="158" y="1979"/>
                      </a:lnTo>
                      <a:lnTo>
                        <a:pt x="212" y="1927"/>
                      </a:lnTo>
                      <a:lnTo>
                        <a:pt x="262" y="1872"/>
                      </a:lnTo>
                      <a:lnTo>
                        <a:pt x="308" y="1814"/>
                      </a:lnTo>
                      <a:lnTo>
                        <a:pt x="351" y="1753"/>
                      </a:lnTo>
                      <a:lnTo>
                        <a:pt x="388" y="1691"/>
                      </a:lnTo>
                      <a:lnTo>
                        <a:pt x="423" y="1625"/>
                      </a:lnTo>
                      <a:lnTo>
                        <a:pt x="453" y="1557"/>
                      </a:lnTo>
                      <a:lnTo>
                        <a:pt x="479" y="1488"/>
                      </a:lnTo>
                      <a:lnTo>
                        <a:pt x="500" y="1417"/>
                      </a:lnTo>
                      <a:lnTo>
                        <a:pt x="517" y="1345"/>
                      </a:lnTo>
                      <a:lnTo>
                        <a:pt x="529" y="1271"/>
                      </a:lnTo>
                      <a:lnTo>
                        <a:pt x="536" y="1197"/>
                      </a:lnTo>
                      <a:lnTo>
                        <a:pt x="538" y="1121"/>
                      </a:lnTo>
                      <a:lnTo>
                        <a:pt x="536" y="1046"/>
                      </a:lnTo>
                      <a:lnTo>
                        <a:pt x="529" y="971"/>
                      </a:lnTo>
                      <a:lnTo>
                        <a:pt x="517" y="897"/>
                      </a:lnTo>
                      <a:lnTo>
                        <a:pt x="500" y="826"/>
                      </a:lnTo>
                      <a:lnTo>
                        <a:pt x="479" y="755"/>
                      </a:lnTo>
                      <a:lnTo>
                        <a:pt x="453" y="685"/>
                      </a:lnTo>
                      <a:lnTo>
                        <a:pt x="423" y="617"/>
                      </a:lnTo>
                      <a:lnTo>
                        <a:pt x="388" y="552"/>
                      </a:lnTo>
                      <a:lnTo>
                        <a:pt x="351" y="489"/>
                      </a:lnTo>
                      <a:lnTo>
                        <a:pt x="308" y="428"/>
                      </a:lnTo>
                      <a:lnTo>
                        <a:pt x="262" y="370"/>
                      </a:lnTo>
                      <a:lnTo>
                        <a:pt x="212" y="316"/>
                      </a:lnTo>
                      <a:lnTo>
                        <a:pt x="158" y="263"/>
                      </a:lnTo>
                      <a:lnTo>
                        <a:pt x="100" y="214"/>
                      </a:lnTo>
                      <a:lnTo>
                        <a:pt x="40" y="169"/>
                      </a:lnTo>
                      <a:lnTo>
                        <a:pt x="23" y="155"/>
                      </a:lnTo>
                      <a:lnTo>
                        <a:pt x="11" y="138"/>
                      </a:lnTo>
                      <a:lnTo>
                        <a:pt x="3" y="119"/>
                      </a:lnTo>
                      <a:lnTo>
                        <a:pt x="0" y="99"/>
                      </a:lnTo>
                      <a:lnTo>
                        <a:pt x="1" y="79"/>
                      </a:lnTo>
                      <a:lnTo>
                        <a:pt x="6" y="59"/>
                      </a:lnTo>
                      <a:lnTo>
                        <a:pt x="16" y="39"/>
                      </a:lnTo>
                      <a:lnTo>
                        <a:pt x="30" y="23"/>
                      </a:lnTo>
                      <a:lnTo>
                        <a:pt x="48" y="11"/>
                      </a:lnTo>
                      <a:lnTo>
                        <a:pt x="67"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TextBox 17"/>
              <p:cNvSpPr txBox="1"/>
              <p:nvPr/>
            </p:nvSpPr>
            <p:spPr>
              <a:xfrm>
                <a:off x="7704094" y="3913764"/>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19" name="TextBox 18"/>
              <p:cNvSpPr txBox="1"/>
              <p:nvPr/>
            </p:nvSpPr>
            <p:spPr>
              <a:xfrm>
                <a:off x="7704094" y="3472044"/>
                <a:ext cx="2360967" cy="523220"/>
              </a:xfrm>
              <a:prstGeom prst="rect">
                <a:avLst/>
              </a:prstGeom>
              <a:noFill/>
            </p:spPr>
            <p:txBody>
              <a:bodyPr wrap="none" rtlCol="0">
                <a:spAutoFit/>
              </a:bodyPr>
              <a:lstStyle/>
              <a:p>
                <a:r>
                  <a:rPr lang="id-ID" sz="2800" b="1" dirty="0" smtClean="0">
                    <a:solidFill>
                      <a:schemeClr val="bg1"/>
                    </a:solidFill>
                    <a:latin typeface="Lato" panose="020F0502020204030203" pitchFamily="34" charset="0"/>
                  </a:rPr>
                  <a:t>Development</a:t>
                </a:r>
                <a:endParaRPr lang="id-ID" b="1" dirty="0">
                  <a:solidFill>
                    <a:schemeClr val="bg1"/>
                  </a:solidFill>
                  <a:latin typeface="Lato" panose="020F0502020204030203" pitchFamily="34" charset="0"/>
                </a:endParaRPr>
              </a:p>
            </p:txBody>
          </p:sp>
        </p:grpSp>
        <p:grpSp>
          <p:nvGrpSpPr>
            <p:cNvPr id="12" name="Group 11"/>
            <p:cNvGrpSpPr/>
            <p:nvPr/>
          </p:nvGrpSpPr>
          <p:grpSpPr>
            <a:xfrm>
              <a:off x="7889001" y="4955006"/>
              <a:ext cx="377825" cy="288925"/>
              <a:chOff x="9985375" y="2692400"/>
              <a:chExt cx="377825" cy="288925"/>
            </a:xfrm>
            <a:solidFill>
              <a:schemeClr val="bg1"/>
            </a:solidFill>
          </p:grpSpPr>
          <p:sp>
            <p:nvSpPr>
              <p:cNvPr id="15" name="Freeform 159"/>
              <p:cNvSpPr>
                <a:spLocks noEditPoints="1"/>
              </p:cNvSpPr>
              <p:nvPr/>
            </p:nvSpPr>
            <p:spPr bwMode="auto">
              <a:xfrm>
                <a:off x="9985375" y="2692400"/>
                <a:ext cx="377825" cy="288925"/>
              </a:xfrm>
              <a:custGeom>
                <a:avLst/>
                <a:gdLst>
                  <a:gd name="T0" fmla="*/ 372 w 3329"/>
                  <a:gd name="T1" fmla="*/ 191 h 2547"/>
                  <a:gd name="T2" fmla="*/ 306 w 3329"/>
                  <a:gd name="T3" fmla="*/ 213 h 2547"/>
                  <a:gd name="T4" fmla="*/ 250 w 3329"/>
                  <a:gd name="T5" fmla="*/ 254 h 2547"/>
                  <a:gd name="T6" fmla="*/ 211 w 3329"/>
                  <a:gd name="T7" fmla="*/ 309 h 2547"/>
                  <a:gd name="T8" fmla="*/ 189 w 3329"/>
                  <a:gd name="T9" fmla="*/ 375 h 2547"/>
                  <a:gd name="T10" fmla="*/ 186 w 3329"/>
                  <a:gd name="T11" fmla="*/ 2138 h 2547"/>
                  <a:gd name="T12" fmla="*/ 197 w 3329"/>
                  <a:gd name="T13" fmla="*/ 2208 h 2547"/>
                  <a:gd name="T14" fmla="*/ 229 w 3329"/>
                  <a:gd name="T15" fmla="*/ 2270 h 2547"/>
                  <a:gd name="T16" fmla="*/ 277 w 3329"/>
                  <a:gd name="T17" fmla="*/ 2317 h 2547"/>
                  <a:gd name="T18" fmla="*/ 337 w 3329"/>
                  <a:gd name="T19" fmla="*/ 2349 h 2547"/>
                  <a:gd name="T20" fmla="*/ 407 w 3329"/>
                  <a:gd name="T21" fmla="*/ 2360 h 2547"/>
                  <a:gd name="T22" fmla="*/ 2958 w 3329"/>
                  <a:gd name="T23" fmla="*/ 2357 h 2547"/>
                  <a:gd name="T24" fmla="*/ 3024 w 3329"/>
                  <a:gd name="T25" fmla="*/ 2336 h 2547"/>
                  <a:gd name="T26" fmla="*/ 3079 w 3329"/>
                  <a:gd name="T27" fmla="*/ 2295 h 2547"/>
                  <a:gd name="T28" fmla="*/ 3119 w 3329"/>
                  <a:gd name="T29" fmla="*/ 2240 h 2547"/>
                  <a:gd name="T30" fmla="*/ 3141 w 3329"/>
                  <a:gd name="T31" fmla="*/ 2174 h 2547"/>
                  <a:gd name="T32" fmla="*/ 3143 w 3329"/>
                  <a:gd name="T33" fmla="*/ 2138 h 2547"/>
                  <a:gd name="T34" fmla="*/ 3140 w 3329"/>
                  <a:gd name="T35" fmla="*/ 375 h 2547"/>
                  <a:gd name="T36" fmla="*/ 3118 w 3329"/>
                  <a:gd name="T37" fmla="*/ 309 h 2547"/>
                  <a:gd name="T38" fmla="*/ 3079 w 3329"/>
                  <a:gd name="T39" fmla="*/ 254 h 2547"/>
                  <a:gd name="T40" fmla="*/ 3023 w 3329"/>
                  <a:gd name="T41" fmla="*/ 213 h 2547"/>
                  <a:gd name="T42" fmla="*/ 2957 w 3329"/>
                  <a:gd name="T43" fmla="*/ 191 h 2547"/>
                  <a:gd name="T44" fmla="*/ 407 w 3329"/>
                  <a:gd name="T45" fmla="*/ 188 h 2547"/>
                  <a:gd name="T46" fmla="*/ 2922 w 3329"/>
                  <a:gd name="T47" fmla="*/ 0 h 2547"/>
                  <a:gd name="T48" fmla="*/ 3023 w 3329"/>
                  <a:gd name="T49" fmla="*/ 13 h 2547"/>
                  <a:gd name="T50" fmla="*/ 3114 w 3329"/>
                  <a:gd name="T51" fmla="*/ 49 h 2547"/>
                  <a:gd name="T52" fmla="*/ 3193 w 3329"/>
                  <a:gd name="T53" fmla="*/ 105 h 2547"/>
                  <a:gd name="T54" fmla="*/ 3256 w 3329"/>
                  <a:gd name="T55" fmla="*/ 177 h 2547"/>
                  <a:gd name="T56" fmla="*/ 3302 w 3329"/>
                  <a:gd name="T57" fmla="*/ 263 h 2547"/>
                  <a:gd name="T58" fmla="*/ 3326 w 3329"/>
                  <a:gd name="T59" fmla="*/ 359 h 2547"/>
                  <a:gd name="T60" fmla="*/ 3329 w 3329"/>
                  <a:gd name="T61" fmla="*/ 2138 h 2547"/>
                  <a:gd name="T62" fmla="*/ 3317 w 3329"/>
                  <a:gd name="T63" fmla="*/ 2239 h 2547"/>
                  <a:gd name="T64" fmla="*/ 3282 w 3329"/>
                  <a:gd name="T65" fmla="*/ 2331 h 2547"/>
                  <a:gd name="T66" fmla="*/ 3226 w 3329"/>
                  <a:gd name="T67" fmla="*/ 2410 h 2547"/>
                  <a:gd name="T68" fmla="*/ 3154 w 3329"/>
                  <a:gd name="T69" fmla="*/ 2474 h 2547"/>
                  <a:gd name="T70" fmla="*/ 3068 w 3329"/>
                  <a:gd name="T71" fmla="*/ 2519 h 2547"/>
                  <a:gd name="T72" fmla="*/ 2973 w 3329"/>
                  <a:gd name="T73" fmla="*/ 2544 h 2547"/>
                  <a:gd name="T74" fmla="*/ 407 w 3329"/>
                  <a:gd name="T75" fmla="*/ 2547 h 2547"/>
                  <a:gd name="T76" fmla="*/ 307 w 3329"/>
                  <a:gd name="T77" fmla="*/ 2535 h 2547"/>
                  <a:gd name="T78" fmla="*/ 216 w 3329"/>
                  <a:gd name="T79" fmla="*/ 2499 h 2547"/>
                  <a:gd name="T80" fmla="*/ 137 w 3329"/>
                  <a:gd name="T81" fmla="*/ 2444 h 2547"/>
                  <a:gd name="T82" fmla="*/ 73 w 3329"/>
                  <a:gd name="T83" fmla="*/ 2372 h 2547"/>
                  <a:gd name="T84" fmla="*/ 27 w 3329"/>
                  <a:gd name="T85" fmla="*/ 2286 h 2547"/>
                  <a:gd name="T86" fmla="*/ 3 w 3329"/>
                  <a:gd name="T87" fmla="*/ 2190 h 2547"/>
                  <a:gd name="T88" fmla="*/ 0 w 3329"/>
                  <a:gd name="T89" fmla="*/ 410 h 2547"/>
                  <a:gd name="T90" fmla="*/ 12 w 3329"/>
                  <a:gd name="T91" fmla="*/ 309 h 2547"/>
                  <a:gd name="T92" fmla="*/ 47 w 3329"/>
                  <a:gd name="T93" fmla="*/ 217 h 2547"/>
                  <a:gd name="T94" fmla="*/ 103 w 3329"/>
                  <a:gd name="T95" fmla="*/ 138 h 2547"/>
                  <a:gd name="T96" fmla="*/ 175 w 3329"/>
                  <a:gd name="T97" fmla="*/ 74 h 2547"/>
                  <a:gd name="T98" fmla="*/ 261 w 3329"/>
                  <a:gd name="T99" fmla="*/ 29 h 2547"/>
                  <a:gd name="T100" fmla="*/ 356 w 3329"/>
                  <a:gd name="T101" fmla="*/ 4 h 2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29" h="2547">
                    <a:moveTo>
                      <a:pt x="407" y="188"/>
                    </a:moveTo>
                    <a:lnTo>
                      <a:pt x="372" y="191"/>
                    </a:lnTo>
                    <a:lnTo>
                      <a:pt x="337" y="200"/>
                    </a:lnTo>
                    <a:lnTo>
                      <a:pt x="306" y="213"/>
                    </a:lnTo>
                    <a:lnTo>
                      <a:pt x="277" y="232"/>
                    </a:lnTo>
                    <a:lnTo>
                      <a:pt x="250" y="254"/>
                    </a:lnTo>
                    <a:lnTo>
                      <a:pt x="229" y="279"/>
                    </a:lnTo>
                    <a:lnTo>
                      <a:pt x="211" y="309"/>
                    </a:lnTo>
                    <a:lnTo>
                      <a:pt x="197" y="340"/>
                    </a:lnTo>
                    <a:lnTo>
                      <a:pt x="189" y="375"/>
                    </a:lnTo>
                    <a:lnTo>
                      <a:pt x="186" y="410"/>
                    </a:lnTo>
                    <a:lnTo>
                      <a:pt x="186" y="2138"/>
                    </a:lnTo>
                    <a:lnTo>
                      <a:pt x="189" y="2174"/>
                    </a:lnTo>
                    <a:lnTo>
                      <a:pt x="197" y="2208"/>
                    </a:lnTo>
                    <a:lnTo>
                      <a:pt x="211" y="2240"/>
                    </a:lnTo>
                    <a:lnTo>
                      <a:pt x="229" y="2270"/>
                    </a:lnTo>
                    <a:lnTo>
                      <a:pt x="250" y="2295"/>
                    </a:lnTo>
                    <a:lnTo>
                      <a:pt x="277" y="2317"/>
                    </a:lnTo>
                    <a:lnTo>
                      <a:pt x="306" y="2336"/>
                    </a:lnTo>
                    <a:lnTo>
                      <a:pt x="337" y="2349"/>
                    </a:lnTo>
                    <a:lnTo>
                      <a:pt x="372" y="2357"/>
                    </a:lnTo>
                    <a:lnTo>
                      <a:pt x="407" y="2360"/>
                    </a:lnTo>
                    <a:lnTo>
                      <a:pt x="2922" y="2360"/>
                    </a:lnTo>
                    <a:lnTo>
                      <a:pt x="2958" y="2357"/>
                    </a:lnTo>
                    <a:lnTo>
                      <a:pt x="2993" y="2349"/>
                    </a:lnTo>
                    <a:lnTo>
                      <a:pt x="3024" y="2336"/>
                    </a:lnTo>
                    <a:lnTo>
                      <a:pt x="3053" y="2317"/>
                    </a:lnTo>
                    <a:lnTo>
                      <a:pt x="3079" y="2295"/>
                    </a:lnTo>
                    <a:lnTo>
                      <a:pt x="3101" y="2270"/>
                    </a:lnTo>
                    <a:lnTo>
                      <a:pt x="3119" y="2240"/>
                    </a:lnTo>
                    <a:lnTo>
                      <a:pt x="3132" y="2208"/>
                    </a:lnTo>
                    <a:lnTo>
                      <a:pt x="3141" y="2174"/>
                    </a:lnTo>
                    <a:lnTo>
                      <a:pt x="3143" y="2138"/>
                    </a:lnTo>
                    <a:lnTo>
                      <a:pt x="3143" y="2138"/>
                    </a:lnTo>
                    <a:lnTo>
                      <a:pt x="3143" y="410"/>
                    </a:lnTo>
                    <a:lnTo>
                      <a:pt x="3140" y="375"/>
                    </a:lnTo>
                    <a:lnTo>
                      <a:pt x="3132" y="340"/>
                    </a:lnTo>
                    <a:lnTo>
                      <a:pt x="3118" y="309"/>
                    </a:lnTo>
                    <a:lnTo>
                      <a:pt x="3100" y="279"/>
                    </a:lnTo>
                    <a:lnTo>
                      <a:pt x="3079" y="254"/>
                    </a:lnTo>
                    <a:lnTo>
                      <a:pt x="3052" y="232"/>
                    </a:lnTo>
                    <a:lnTo>
                      <a:pt x="3023" y="213"/>
                    </a:lnTo>
                    <a:lnTo>
                      <a:pt x="2992" y="200"/>
                    </a:lnTo>
                    <a:lnTo>
                      <a:pt x="2957" y="191"/>
                    </a:lnTo>
                    <a:lnTo>
                      <a:pt x="2922" y="188"/>
                    </a:lnTo>
                    <a:lnTo>
                      <a:pt x="407" y="188"/>
                    </a:lnTo>
                    <a:close/>
                    <a:moveTo>
                      <a:pt x="407" y="0"/>
                    </a:moveTo>
                    <a:lnTo>
                      <a:pt x="2922" y="0"/>
                    </a:lnTo>
                    <a:lnTo>
                      <a:pt x="2974" y="4"/>
                    </a:lnTo>
                    <a:lnTo>
                      <a:pt x="3023" y="13"/>
                    </a:lnTo>
                    <a:lnTo>
                      <a:pt x="3069" y="29"/>
                    </a:lnTo>
                    <a:lnTo>
                      <a:pt x="3114" y="49"/>
                    </a:lnTo>
                    <a:lnTo>
                      <a:pt x="3155" y="74"/>
                    </a:lnTo>
                    <a:lnTo>
                      <a:pt x="3193" y="105"/>
                    </a:lnTo>
                    <a:lnTo>
                      <a:pt x="3227" y="138"/>
                    </a:lnTo>
                    <a:lnTo>
                      <a:pt x="3256" y="177"/>
                    </a:lnTo>
                    <a:lnTo>
                      <a:pt x="3282" y="218"/>
                    </a:lnTo>
                    <a:lnTo>
                      <a:pt x="3302" y="263"/>
                    </a:lnTo>
                    <a:lnTo>
                      <a:pt x="3317" y="310"/>
                    </a:lnTo>
                    <a:lnTo>
                      <a:pt x="3326" y="359"/>
                    </a:lnTo>
                    <a:lnTo>
                      <a:pt x="3329" y="410"/>
                    </a:lnTo>
                    <a:lnTo>
                      <a:pt x="3329" y="2138"/>
                    </a:lnTo>
                    <a:lnTo>
                      <a:pt x="3326" y="2190"/>
                    </a:lnTo>
                    <a:lnTo>
                      <a:pt x="3317" y="2239"/>
                    </a:lnTo>
                    <a:lnTo>
                      <a:pt x="3302" y="2286"/>
                    </a:lnTo>
                    <a:lnTo>
                      <a:pt x="3282" y="2331"/>
                    </a:lnTo>
                    <a:lnTo>
                      <a:pt x="3256" y="2372"/>
                    </a:lnTo>
                    <a:lnTo>
                      <a:pt x="3226" y="2410"/>
                    </a:lnTo>
                    <a:lnTo>
                      <a:pt x="3192" y="2444"/>
                    </a:lnTo>
                    <a:lnTo>
                      <a:pt x="3154" y="2474"/>
                    </a:lnTo>
                    <a:lnTo>
                      <a:pt x="3113" y="2499"/>
                    </a:lnTo>
                    <a:lnTo>
                      <a:pt x="3068" y="2519"/>
                    </a:lnTo>
                    <a:lnTo>
                      <a:pt x="3022" y="2535"/>
                    </a:lnTo>
                    <a:lnTo>
                      <a:pt x="2973" y="2544"/>
                    </a:lnTo>
                    <a:lnTo>
                      <a:pt x="2922" y="2547"/>
                    </a:lnTo>
                    <a:lnTo>
                      <a:pt x="407" y="2547"/>
                    </a:lnTo>
                    <a:lnTo>
                      <a:pt x="356" y="2544"/>
                    </a:lnTo>
                    <a:lnTo>
                      <a:pt x="307" y="2535"/>
                    </a:lnTo>
                    <a:lnTo>
                      <a:pt x="261" y="2519"/>
                    </a:lnTo>
                    <a:lnTo>
                      <a:pt x="216" y="2499"/>
                    </a:lnTo>
                    <a:lnTo>
                      <a:pt x="175" y="2474"/>
                    </a:lnTo>
                    <a:lnTo>
                      <a:pt x="137" y="2444"/>
                    </a:lnTo>
                    <a:lnTo>
                      <a:pt x="103" y="2410"/>
                    </a:lnTo>
                    <a:lnTo>
                      <a:pt x="73" y="2372"/>
                    </a:lnTo>
                    <a:lnTo>
                      <a:pt x="47" y="2331"/>
                    </a:lnTo>
                    <a:lnTo>
                      <a:pt x="27" y="2286"/>
                    </a:lnTo>
                    <a:lnTo>
                      <a:pt x="12" y="2239"/>
                    </a:lnTo>
                    <a:lnTo>
                      <a:pt x="3" y="2190"/>
                    </a:lnTo>
                    <a:lnTo>
                      <a:pt x="0" y="2138"/>
                    </a:lnTo>
                    <a:lnTo>
                      <a:pt x="0" y="410"/>
                    </a:lnTo>
                    <a:lnTo>
                      <a:pt x="3" y="358"/>
                    </a:lnTo>
                    <a:lnTo>
                      <a:pt x="12" y="309"/>
                    </a:lnTo>
                    <a:lnTo>
                      <a:pt x="27" y="262"/>
                    </a:lnTo>
                    <a:lnTo>
                      <a:pt x="47" y="217"/>
                    </a:lnTo>
                    <a:lnTo>
                      <a:pt x="73" y="176"/>
                    </a:lnTo>
                    <a:lnTo>
                      <a:pt x="103" y="138"/>
                    </a:lnTo>
                    <a:lnTo>
                      <a:pt x="137" y="104"/>
                    </a:lnTo>
                    <a:lnTo>
                      <a:pt x="175" y="74"/>
                    </a:lnTo>
                    <a:lnTo>
                      <a:pt x="216" y="49"/>
                    </a:lnTo>
                    <a:lnTo>
                      <a:pt x="261" y="29"/>
                    </a:lnTo>
                    <a:lnTo>
                      <a:pt x="307" y="13"/>
                    </a:lnTo>
                    <a:lnTo>
                      <a:pt x="356" y="4"/>
                    </a:lnTo>
                    <a:lnTo>
                      <a:pt x="4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60"/>
              <p:cNvSpPr>
                <a:spLocks/>
              </p:cNvSpPr>
              <p:nvPr/>
            </p:nvSpPr>
            <p:spPr bwMode="auto">
              <a:xfrm>
                <a:off x="10028238" y="2733675"/>
                <a:ext cx="290513" cy="207963"/>
              </a:xfrm>
              <a:custGeom>
                <a:avLst/>
                <a:gdLst>
                  <a:gd name="T0" fmla="*/ 119 w 2561"/>
                  <a:gd name="T1" fmla="*/ 3 h 1840"/>
                  <a:gd name="T2" fmla="*/ 155 w 2561"/>
                  <a:gd name="T3" fmla="*/ 24 h 1840"/>
                  <a:gd name="T4" fmla="*/ 1055 w 2561"/>
                  <a:gd name="T5" fmla="*/ 832 h 1840"/>
                  <a:gd name="T6" fmla="*/ 1062 w 2561"/>
                  <a:gd name="T7" fmla="*/ 840 h 1840"/>
                  <a:gd name="T8" fmla="*/ 1282 w 2561"/>
                  <a:gd name="T9" fmla="*/ 1038 h 1840"/>
                  <a:gd name="T10" fmla="*/ 2423 w 2561"/>
                  <a:gd name="T11" fmla="*/ 12 h 1840"/>
                  <a:gd name="T12" fmla="*/ 2462 w 2561"/>
                  <a:gd name="T13" fmla="*/ 0 h 1840"/>
                  <a:gd name="T14" fmla="*/ 2502 w 2561"/>
                  <a:gd name="T15" fmla="*/ 7 h 1840"/>
                  <a:gd name="T16" fmla="*/ 2536 w 2561"/>
                  <a:gd name="T17" fmla="*/ 31 h 1840"/>
                  <a:gd name="T18" fmla="*/ 2557 w 2561"/>
                  <a:gd name="T19" fmla="*/ 68 h 1840"/>
                  <a:gd name="T20" fmla="*/ 2559 w 2561"/>
                  <a:gd name="T21" fmla="*/ 109 h 1840"/>
                  <a:gd name="T22" fmla="*/ 2544 w 2561"/>
                  <a:gd name="T23" fmla="*/ 148 h 1840"/>
                  <a:gd name="T24" fmla="*/ 1715 w 2561"/>
                  <a:gd name="T25" fmla="*/ 898 h 1840"/>
                  <a:gd name="T26" fmla="*/ 2547 w 2561"/>
                  <a:gd name="T27" fmla="*/ 1694 h 1840"/>
                  <a:gd name="T28" fmla="*/ 2561 w 2561"/>
                  <a:gd name="T29" fmla="*/ 1733 h 1840"/>
                  <a:gd name="T30" fmla="*/ 2557 w 2561"/>
                  <a:gd name="T31" fmla="*/ 1774 h 1840"/>
                  <a:gd name="T32" fmla="*/ 2536 w 2561"/>
                  <a:gd name="T33" fmla="*/ 1810 h 1840"/>
                  <a:gd name="T34" fmla="*/ 2505 w 2561"/>
                  <a:gd name="T35" fmla="*/ 1832 h 1840"/>
                  <a:gd name="T36" fmla="*/ 2469 w 2561"/>
                  <a:gd name="T37" fmla="*/ 1840 h 1840"/>
                  <a:gd name="T38" fmla="*/ 2435 w 2561"/>
                  <a:gd name="T39" fmla="*/ 1833 h 1840"/>
                  <a:gd name="T40" fmla="*/ 2405 w 2561"/>
                  <a:gd name="T41" fmla="*/ 1813 h 1840"/>
                  <a:gd name="T42" fmla="*/ 1345 w 2561"/>
                  <a:gd name="T43" fmla="*/ 1232 h 1840"/>
                  <a:gd name="T44" fmla="*/ 1315 w 2561"/>
                  <a:gd name="T45" fmla="*/ 1250 h 1840"/>
                  <a:gd name="T46" fmla="*/ 1283 w 2561"/>
                  <a:gd name="T47" fmla="*/ 1256 h 1840"/>
                  <a:gd name="T48" fmla="*/ 1251 w 2561"/>
                  <a:gd name="T49" fmla="*/ 1250 h 1840"/>
                  <a:gd name="T50" fmla="*/ 1220 w 2561"/>
                  <a:gd name="T51" fmla="*/ 1233 h 1840"/>
                  <a:gd name="T52" fmla="*/ 162 w 2561"/>
                  <a:gd name="T53" fmla="*/ 1813 h 1840"/>
                  <a:gd name="T54" fmla="*/ 132 w 2561"/>
                  <a:gd name="T55" fmla="*/ 1832 h 1840"/>
                  <a:gd name="T56" fmla="*/ 99 w 2561"/>
                  <a:gd name="T57" fmla="*/ 1838 h 1840"/>
                  <a:gd name="T58" fmla="*/ 62 w 2561"/>
                  <a:gd name="T59" fmla="*/ 1831 h 1840"/>
                  <a:gd name="T60" fmla="*/ 31 w 2561"/>
                  <a:gd name="T61" fmla="*/ 1808 h 1840"/>
                  <a:gd name="T62" fmla="*/ 10 w 2561"/>
                  <a:gd name="T63" fmla="*/ 1772 h 1840"/>
                  <a:gd name="T64" fmla="*/ 7 w 2561"/>
                  <a:gd name="T65" fmla="*/ 1731 h 1840"/>
                  <a:gd name="T66" fmla="*/ 21 w 2561"/>
                  <a:gd name="T67" fmla="*/ 1692 h 1840"/>
                  <a:gd name="T68" fmla="*/ 855 w 2561"/>
                  <a:gd name="T69" fmla="*/ 904 h 1840"/>
                  <a:gd name="T70" fmla="*/ 17 w 2561"/>
                  <a:gd name="T71" fmla="*/ 148 h 1840"/>
                  <a:gd name="T72" fmla="*/ 2 w 2561"/>
                  <a:gd name="T73" fmla="*/ 109 h 1840"/>
                  <a:gd name="T74" fmla="*/ 4 w 2561"/>
                  <a:gd name="T75" fmla="*/ 68 h 1840"/>
                  <a:gd name="T76" fmla="*/ 24 w 2561"/>
                  <a:gd name="T77" fmla="*/ 31 h 1840"/>
                  <a:gd name="T78" fmla="*/ 58 w 2561"/>
                  <a:gd name="T79" fmla="*/ 6 h 1840"/>
                  <a:gd name="T80" fmla="*/ 99 w 2561"/>
                  <a:gd name="T8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1" h="1840">
                    <a:moveTo>
                      <a:pt x="99" y="0"/>
                    </a:moveTo>
                    <a:lnTo>
                      <a:pt x="119" y="3"/>
                    </a:lnTo>
                    <a:lnTo>
                      <a:pt x="138" y="12"/>
                    </a:lnTo>
                    <a:lnTo>
                      <a:pt x="155" y="24"/>
                    </a:lnTo>
                    <a:lnTo>
                      <a:pt x="1047" y="826"/>
                    </a:lnTo>
                    <a:lnTo>
                      <a:pt x="1055" y="832"/>
                    </a:lnTo>
                    <a:lnTo>
                      <a:pt x="1062" y="839"/>
                    </a:lnTo>
                    <a:lnTo>
                      <a:pt x="1062" y="840"/>
                    </a:lnTo>
                    <a:lnTo>
                      <a:pt x="1063" y="841"/>
                    </a:lnTo>
                    <a:lnTo>
                      <a:pt x="1282" y="1038"/>
                    </a:lnTo>
                    <a:lnTo>
                      <a:pt x="2405" y="25"/>
                    </a:lnTo>
                    <a:lnTo>
                      <a:pt x="2423" y="12"/>
                    </a:lnTo>
                    <a:lnTo>
                      <a:pt x="2442" y="3"/>
                    </a:lnTo>
                    <a:lnTo>
                      <a:pt x="2462" y="0"/>
                    </a:lnTo>
                    <a:lnTo>
                      <a:pt x="2483" y="1"/>
                    </a:lnTo>
                    <a:lnTo>
                      <a:pt x="2502" y="7"/>
                    </a:lnTo>
                    <a:lnTo>
                      <a:pt x="2520" y="17"/>
                    </a:lnTo>
                    <a:lnTo>
                      <a:pt x="2536" y="31"/>
                    </a:lnTo>
                    <a:lnTo>
                      <a:pt x="2549" y="49"/>
                    </a:lnTo>
                    <a:lnTo>
                      <a:pt x="2557" y="68"/>
                    </a:lnTo>
                    <a:lnTo>
                      <a:pt x="2560" y="89"/>
                    </a:lnTo>
                    <a:lnTo>
                      <a:pt x="2559" y="109"/>
                    </a:lnTo>
                    <a:lnTo>
                      <a:pt x="2553" y="129"/>
                    </a:lnTo>
                    <a:lnTo>
                      <a:pt x="2544" y="148"/>
                    </a:lnTo>
                    <a:lnTo>
                      <a:pt x="2530" y="164"/>
                    </a:lnTo>
                    <a:lnTo>
                      <a:pt x="1715" y="898"/>
                    </a:lnTo>
                    <a:lnTo>
                      <a:pt x="2533" y="1678"/>
                    </a:lnTo>
                    <a:lnTo>
                      <a:pt x="2547" y="1694"/>
                    </a:lnTo>
                    <a:lnTo>
                      <a:pt x="2556" y="1713"/>
                    </a:lnTo>
                    <a:lnTo>
                      <a:pt x="2561" y="1733"/>
                    </a:lnTo>
                    <a:lnTo>
                      <a:pt x="2561" y="1753"/>
                    </a:lnTo>
                    <a:lnTo>
                      <a:pt x="2557" y="1774"/>
                    </a:lnTo>
                    <a:lnTo>
                      <a:pt x="2549" y="1793"/>
                    </a:lnTo>
                    <a:lnTo>
                      <a:pt x="2536" y="1810"/>
                    </a:lnTo>
                    <a:lnTo>
                      <a:pt x="2522" y="1822"/>
                    </a:lnTo>
                    <a:lnTo>
                      <a:pt x="2505" y="1832"/>
                    </a:lnTo>
                    <a:lnTo>
                      <a:pt x="2488" y="1838"/>
                    </a:lnTo>
                    <a:lnTo>
                      <a:pt x="2469" y="1840"/>
                    </a:lnTo>
                    <a:lnTo>
                      <a:pt x="2452" y="1838"/>
                    </a:lnTo>
                    <a:lnTo>
                      <a:pt x="2435" y="1833"/>
                    </a:lnTo>
                    <a:lnTo>
                      <a:pt x="2419" y="1824"/>
                    </a:lnTo>
                    <a:lnTo>
                      <a:pt x="2405" y="1813"/>
                    </a:lnTo>
                    <a:lnTo>
                      <a:pt x="1577" y="1023"/>
                    </a:lnTo>
                    <a:lnTo>
                      <a:pt x="1345" y="1232"/>
                    </a:lnTo>
                    <a:lnTo>
                      <a:pt x="1331" y="1243"/>
                    </a:lnTo>
                    <a:lnTo>
                      <a:pt x="1315" y="1250"/>
                    </a:lnTo>
                    <a:lnTo>
                      <a:pt x="1299" y="1255"/>
                    </a:lnTo>
                    <a:lnTo>
                      <a:pt x="1283" y="1256"/>
                    </a:lnTo>
                    <a:lnTo>
                      <a:pt x="1267" y="1255"/>
                    </a:lnTo>
                    <a:lnTo>
                      <a:pt x="1251" y="1250"/>
                    </a:lnTo>
                    <a:lnTo>
                      <a:pt x="1235" y="1243"/>
                    </a:lnTo>
                    <a:lnTo>
                      <a:pt x="1220" y="1233"/>
                    </a:lnTo>
                    <a:lnTo>
                      <a:pt x="995" y="1030"/>
                    </a:lnTo>
                    <a:lnTo>
                      <a:pt x="162" y="1813"/>
                    </a:lnTo>
                    <a:lnTo>
                      <a:pt x="148" y="1823"/>
                    </a:lnTo>
                    <a:lnTo>
                      <a:pt x="132" y="1832"/>
                    </a:lnTo>
                    <a:lnTo>
                      <a:pt x="116" y="1837"/>
                    </a:lnTo>
                    <a:lnTo>
                      <a:pt x="99" y="1838"/>
                    </a:lnTo>
                    <a:lnTo>
                      <a:pt x="80" y="1836"/>
                    </a:lnTo>
                    <a:lnTo>
                      <a:pt x="62" y="1831"/>
                    </a:lnTo>
                    <a:lnTo>
                      <a:pt x="46" y="1821"/>
                    </a:lnTo>
                    <a:lnTo>
                      <a:pt x="31" y="1808"/>
                    </a:lnTo>
                    <a:lnTo>
                      <a:pt x="18" y="1791"/>
                    </a:lnTo>
                    <a:lnTo>
                      <a:pt x="10" y="1772"/>
                    </a:lnTo>
                    <a:lnTo>
                      <a:pt x="6" y="1751"/>
                    </a:lnTo>
                    <a:lnTo>
                      <a:pt x="7" y="1731"/>
                    </a:lnTo>
                    <a:lnTo>
                      <a:pt x="12" y="1711"/>
                    </a:lnTo>
                    <a:lnTo>
                      <a:pt x="21" y="1692"/>
                    </a:lnTo>
                    <a:lnTo>
                      <a:pt x="35" y="1676"/>
                    </a:lnTo>
                    <a:lnTo>
                      <a:pt x="855" y="904"/>
                    </a:lnTo>
                    <a:lnTo>
                      <a:pt x="31" y="164"/>
                    </a:lnTo>
                    <a:lnTo>
                      <a:pt x="17" y="148"/>
                    </a:lnTo>
                    <a:lnTo>
                      <a:pt x="7" y="129"/>
                    </a:lnTo>
                    <a:lnTo>
                      <a:pt x="2" y="109"/>
                    </a:lnTo>
                    <a:lnTo>
                      <a:pt x="0" y="89"/>
                    </a:lnTo>
                    <a:lnTo>
                      <a:pt x="4" y="68"/>
                    </a:lnTo>
                    <a:lnTo>
                      <a:pt x="12" y="49"/>
                    </a:lnTo>
                    <a:lnTo>
                      <a:pt x="24" y="31"/>
                    </a:lnTo>
                    <a:lnTo>
                      <a:pt x="40" y="17"/>
                    </a:lnTo>
                    <a:lnTo>
                      <a:pt x="58" y="6"/>
                    </a:lnTo>
                    <a:lnTo>
                      <a:pt x="77" y="1"/>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TextBox 12"/>
            <p:cNvSpPr txBox="1"/>
            <p:nvPr/>
          </p:nvSpPr>
          <p:spPr>
            <a:xfrm>
              <a:off x="8713090" y="5280215"/>
              <a:ext cx="2763598" cy="600164"/>
            </a:xfrm>
            <a:prstGeom prst="rect">
              <a:avLst/>
            </a:prstGeom>
            <a:noFill/>
          </p:spPr>
          <p:txBody>
            <a:bodyPr wrap="square" rtlCol="0">
              <a:spAutoFit/>
            </a:bodyPr>
            <a:lstStyle/>
            <a:p>
              <a:pPr>
                <a:lnSpc>
                  <a:spcPct val="150000"/>
                </a:lnSpc>
              </a:pPr>
              <a:r>
                <a:rPr lang="id-ID" sz="1100" dirty="0">
                  <a:solidFill>
                    <a:schemeClr val="bg1"/>
                  </a:solidFill>
                  <a:latin typeface="Lato" panose="020F0502020204030203" pitchFamily="34" charset="0"/>
                </a:rPr>
                <a:t>Lorem ipsum dolor sit amet, eros facete philosophia sed </a:t>
              </a:r>
              <a:r>
                <a:rPr lang="id-ID" sz="1100" dirty="0" smtClean="0">
                  <a:solidFill>
                    <a:schemeClr val="bg1"/>
                  </a:solidFill>
                  <a:latin typeface="Lato" panose="020F0502020204030203" pitchFamily="34" charset="0"/>
                </a:rPr>
                <a:t>ea </a:t>
              </a:r>
              <a:r>
                <a:rPr lang="id-ID" sz="1100" dirty="0">
                  <a:solidFill>
                    <a:schemeClr val="bg1"/>
                  </a:solidFill>
                  <a:latin typeface="Lato" panose="020F0502020204030203" pitchFamily="34" charset="0"/>
                </a:rPr>
                <a:t>legere </a:t>
              </a:r>
              <a:r>
                <a:rPr lang="id-ID" sz="1100" dirty="0" smtClean="0">
                  <a:solidFill>
                    <a:schemeClr val="bg1"/>
                  </a:solidFill>
                  <a:latin typeface="Lato" panose="020F0502020204030203" pitchFamily="34" charset="0"/>
                </a:rPr>
                <a:t>ns </a:t>
              </a:r>
              <a:r>
                <a:rPr lang="id-ID" sz="1100" dirty="0">
                  <a:solidFill>
                    <a:schemeClr val="bg1"/>
                  </a:solidFill>
                  <a:latin typeface="Lato" panose="020F0502020204030203" pitchFamily="34" charset="0"/>
                </a:rPr>
                <a:t>nec cu. </a:t>
              </a:r>
            </a:p>
          </p:txBody>
        </p:sp>
        <p:sp>
          <p:nvSpPr>
            <p:cNvPr id="14" name="TextBox 13"/>
            <p:cNvSpPr txBox="1"/>
            <p:nvPr/>
          </p:nvSpPr>
          <p:spPr>
            <a:xfrm>
              <a:off x="8713090" y="4838495"/>
              <a:ext cx="1446230" cy="523220"/>
            </a:xfrm>
            <a:prstGeom prst="rect">
              <a:avLst/>
            </a:prstGeom>
            <a:noFill/>
          </p:spPr>
          <p:txBody>
            <a:bodyPr wrap="none" rtlCol="0">
              <a:spAutoFit/>
            </a:bodyPr>
            <a:lstStyle/>
            <a:p>
              <a:r>
                <a:rPr lang="en-US" sz="2800" b="1" dirty="0" smtClean="0">
                  <a:solidFill>
                    <a:schemeClr val="bg1"/>
                  </a:solidFill>
                  <a:latin typeface="Lato" panose="020F0502020204030203" pitchFamily="34" charset="0"/>
                </a:rPr>
                <a:t>Designs</a:t>
              </a:r>
              <a:endParaRPr lang="id-ID" b="1" dirty="0">
                <a:solidFill>
                  <a:schemeClr val="bg1"/>
                </a:solidFill>
                <a:latin typeface="Lato" panose="020F0502020204030203" pitchFamily="34" charset="0"/>
              </a:endParaRPr>
            </a:p>
          </p:txBody>
        </p:sp>
      </p:grpSp>
    </p:spTree>
    <p:extLst>
      <p:ext uri="{BB962C8B-B14F-4D97-AF65-F5344CB8AC3E}">
        <p14:creationId xmlns:p14="http://schemas.microsoft.com/office/powerpoint/2010/main" val="2684697364"/>
      </p:ext>
    </p:extLst>
  </p:cSld>
  <p:clrMapOvr>
    <a:masterClrMapping/>
  </p:clrMapOvr>
  <p:transition spd="slow">
    <p:push dir="u"/>
  </p:transition>
</p:sld>
</file>

<file path=ppt/theme/theme1.xml><?xml version="1.0" encoding="utf-8"?>
<a:theme xmlns:a="http://schemas.openxmlformats.org/drawingml/2006/main" name="Office Theme">
  <a:themeElements>
    <a:clrScheme name="Custom 3">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30736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2781</TotalTime>
  <Words>5863</Words>
  <Application>Microsoft Macintosh PowerPoint</Application>
  <PresentationFormat>Widescreen</PresentationFormat>
  <Paragraphs>534</Paragraphs>
  <Slides>105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105</vt:i4>
      </vt:variant>
    </vt:vector>
  </HeadingPairs>
  <TitlesOfParts>
    <vt:vector size="113" baseType="lpstr">
      <vt:lpstr>Arial</vt:lpstr>
      <vt:lpstr>Calibri</vt:lpstr>
      <vt:lpstr>Calibri Light</vt:lpstr>
      <vt:lpstr>Lato</vt:lpstr>
      <vt:lpstr>Lato Light</vt:lpstr>
      <vt:lpstr>Myriad Arabic</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 [2010]</dc:creator>
  <cp:lastModifiedBy>Microsoft Office User</cp:lastModifiedBy>
  <cp:revision>165</cp:revision>
  <dcterms:created xsi:type="dcterms:W3CDTF">2018-09-12T04:18:10Z</dcterms:created>
  <dcterms:modified xsi:type="dcterms:W3CDTF">2018-12-04T22:46:52Z</dcterms:modified>
</cp:coreProperties>
</file>